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9.jpg" ContentType="image/jpeg"/>
  <Override PartName="/ppt/media/image24.jpg" ContentType="image/jpeg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57" r:id="rId10"/>
    <p:sldId id="294" r:id="rId1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>
      <p:cViewPr varScale="1">
        <p:scale>
          <a:sx n="38" d="100"/>
          <a:sy n="38" d="100"/>
        </p:scale>
        <p:origin x="908" y="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68086" y="10591931"/>
            <a:ext cx="304960" cy="14513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3513" y="10558835"/>
            <a:ext cx="363498" cy="17791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7486414" y="10518472"/>
            <a:ext cx="412115" cy="266700"/>
          </a:xfrm>
          <a:custGeom>
            <a:avLst/>
            <a:gdLst/>
            <a:ahLst/>
            <a:cxnLst/>
            <a:rect l="l" t="t" r="r" b="b"/>
            <a:pathLst>
              <a:path w="412115" h="266700">
                <a:moveTo>
                  <a:pt x="287336" y="0"/>
                </a:moveTo>
                <a:lnTo>
                  <a:pt x="240882" y="1752"/>
                </a:lnTo>
                <a:lnTo>
                  <a:pt x="202455" y="6875"/>
                </a:lnTo>
                <a:lnTo>
                  <a:pt x="154868" y="27174"/>
                </a:lnTo>
                <a:lnTo>
                  <a:pt x="132488" y="44641"/>
                </a:lnTo>
                <a:lnTo>
                  <a:pt x="124614" y="50609"/>
                </a:lnTo>
                <a:lnTo>
                  <a:pt x="90448" y="76356"/>
                </a:lnTo>
                <a:lnTo>
                  <a:pt x="58731" y="93048"/>
                </a:lnTo>
                <a:lnTo>
                  <a:pt x="34742" y="107554"/>
                </a:lnTo>
                <a:lnTo>
                  <a:pt x="16615" y="128418"/>
                </a:lnTo>
                <a:lnTo>
                  <a:pt x="4863" y="154827"/>
                </a:lnTo>
                <a:lnTo>
                  <a:pt x="0" y="185966"/>
                </a:lnTo>
                <a:lnTo>
                  <a:pt x="397" y="193024"/>
                </a:lnTo>
                <a:lnTo>
                  <a:pt x="492" y="194707"/>
                </a:lnTo>
                <a:lnTo>
                  <a:pt x="29048" y="226807"/>
                </a:lnTo>
                <a:lnTo>
                  <a:pt x="47213" y="230907"/>
                </a:lnTo>
                <a:lnTo>
                  <a:pt x="53917" y="245142"/>
                </a:lnTo>
                <a:lnTo>
                  <a:pt x="64594" y="256428"/>
                </a:lnTo>
                <a:lnTo>
                  <a:pt x="78358" y="263861"/>
                </a:lnTo>
                <a:lnTo>
                  <a:pt x="94321" y="266540"/>
                </a:lnTo>
                <a:lnTo>
                  <a:pt x="113389" y="262669"/>
                </a:lnTo>
                <a:lnTo>
                  <a:pt x="128977" y="252119"/>
                </a:lnTo>
                <a:lnTo>
                  <a:pt x="136711" y="240624"/>
                </a:lnTo>
                <a:lnTo>
                  <a:pt x="94321" y="240624"/>
                </a:lnTo>
                <a:lnTo>
                  <a:pt x="85328" y="238793"/>
                </a:lnTo>
                <a:lnTo>
                  <a:pt x="77979" y="233801"/>
                </a:lnTo>
                <a:lnTo>
                  <a:pt x="73021" y="226405"/>
                </a:lnTo>
                <a:lnTo>
                  <a:pt x="71202" y="217358"/>
                </a:lnTo>
                <a:lnTo>
                  <a:pt x="73021" y="208307"/>
                </a:lnTo>
                <a:lnTo>
                  <a:pt x="75446" y="204688"/>
                </a:lnTo>
                <a:lnTo>
                  <a:pt x="46993" y="204688"/>
                </a:lnTo>
                <a:lnTo>
                  <a:pt x="25674" y="193024"/>
                </a:lnTo>
                <a:lnTo>
                  <a:pt x="25779" y="190125"/>
                </a:lnTo>
                <a:lnTo>
                  <a:pt x="25894" y="186940"/>
                </a:lnTo>
                <a:lnTo>
                  <a:pt x="38030" y="143325"/>
                </a:lnTo>
                <a:lnTo>
                  <a:pt x="68636" y="116995"/>
                </a:lnTo>
                <a:lnTo>
                  <a:pt x="88123" y="107847"/>
                </a:lnTo>
                <a:lnTo>
                  <a:pt x="104392" y="98212"/>
                </a:lnTo>
                <a:lnTo>
                  <a:pt x="118638" y="88158"/>
                </a:lnTo>
                <a:lnTo>
                  <a:pt x="132058" y="77750"/>
                </a:lnTo>
                <a:lnTo>
                  <a:pt x="140414" y="71164"/>
                </a:lnTo>
                <a:lnTo>
                  <a:pt x="148382" y="65111"/>
                </a:lnTo>
                <a:lnTo>
                  <a:pt x="186458" y="39079"/>
                </a:lnTo>
                <a:lnTo>
                  <a:pt x="242484" y="27615"/>
                </a:lnTo>
                <a:lnTo>
                  <a:pt x="272379" y="26138"/>
                </a:lnTo>
                <a:lnTo>
                  <a:pt x="372869" y="26138"/>
                </a:lnTo>
                <a:lnTo>
                  <a:pt x="361757" y="13367"/>
                </a:lnTo>
                <a:lnTo>
                  <a:pt x="329139" y="2770"/>
                </a:lnTo>
                <a:lnTo>
                  <a:pt x="287336" y="0"/>
                </a:lnTo>
                <a:close/>
              </a:path>
              <a:path w="412115" h="266700">
                <a:moveTo>
                  <a:pt x="328890" y="168166"/>
                </a:moveTo>
                <a:lnTo>
                  <a:pt x="309824" y="172037"/>
                </a:lnTo>
                <a:lnTo>
                  <a:pt x="294239" y="182588"/>
                </a:lnTo>
                <a:lnTo>
                  <a:pt x="283724" y="198226"/>
                </a:lnTo>
                <a:lnTo>
                  <a:pt x="279865" y="217358"/>
                </a:lnTo>
                <a:lnTo>
                  <a:pt x="283724" y="236484"/>
                </a:lnTo>
                <a:lnTo>
                  <a:pt x="294239" y="252119"/>
                </a:lnTo>
                <a:lnTo>
                  <a:pt x="309824" y="262669"/>
                </a:lnTo>
                <a:lnTo>
                  <a:pt x="328890" y="266540"/>
                </a:lnTo>
                <a:lnTo>
                  <a:pt x="346776" y="263152"/>
                </a:lnTo>
                <a:lnTo>
                  <a:pt x="361721" y="253852"/>
                </a:lnTo>
                <a:lnTo>
                  <a:pt x="371906" y="240624"/>
                </a:lnTo>
                <a:lnTo>
                  <a:pt x="328890" y="240624"/>
                </a:lnTo>
                <a:lnTo>
                  <a:pt x="319903" y="238793"/>
                </a:lnTo>
                <a:lnTo>
                  <a:pt x="312557" y="233801"/>
                </a:lnTo>
                <a:lnTo>
                  <a:pt x="307600" y="226405"/>
                </a:lnTo>
                <a:lnTo>
                  <a:pt x="305781" y="217358"/>
                </a:lnTo>
                <a:lnTo>
                  <a:pt x="307600" y="208307"/>
                </a:lnTo>
                <a:lnTo>
                  <a:pt x="312557" y="200911"/>
                </a:lnTo>
                <a:lnTo>
                  <a:pt x="319903" y="195922"/>
                </a:lnTo>
                <a:lnTo>
                  <a:pt x="328890" y="194092"/>
                </a:lnTo>
                <a:lnTo>
                  <a:pt x="371808" y="194092"/>
                </a:lnTo>
                <a:lnTo>
                  <a:pt x="365198" y="184387"/>
                </a:lnTo>
                <a:lnTo>
                  <a:pt x="355002" y="175760"/>
                </a:lnTo>
                <a:lnTo>
                  <a:pt x="342713" y="170161"/>
                </a:lnTo>
                <a:lnTo>
                  <a:pt x="328890" y="168166"/>
                </a:lnTo>
                <a:close/>
              </a:path>
              <a:path w="412115" h="266700">
                <a:moveTo>
                  <a:pt x="136715" y="194092"/>
                </a:moveTo>
                <a:lnTo>
                  <a:pt x="94321" y="194092"/>
                </a:lnTo>
                <a:lnTo>
                  <a:pt x="103308" y="195922"/>
                </a:lnTo>
                <a:lnTo>
                  <a:pt x="110655" y="200911"/>
                </a:lnTo>
                <a:lnTo>
                  <a:pt x="115612" y="208307"/>
                </a:lnTo>
                <a:lnTo>
                  <a:pt x="117430" y="217358"/>
                </a:lnTo>
                <a:lnTo>
                  <a:pt x="115612" y="226405"/>
                </a:lnTo>
                <a:lnTo>
                  <a:pt x="110655" y="233801"/>
                </a:lnTo>
                <a:lnTo>
                  <a:pt x="103308" y="238793"/>
                </a:lnTo>
                <a:lnTo>
                  <a:pt x="94321" y="240624"/>
                </a:lnTo>
                <a:lnTo>
                  <a:pt x="136711" y="240624"/>
                </a:lnTo>
                <a:lnTo>
                  <a:pt x="139497" y="236484"/>
                </a:lnTo>
                <a:lnTo>
                  <a:pt x="143356" y="217358"/>
                </a:lnTo>
                <a:lnTo>
                  <a:pt x="139497" y="198226"/>
                </a:lnTo>
                <a:lnTo>
                  <a:pt x="136715" y="194092"/>
                </a:lnTo>
                <a:close/>
              </a:path>
              <a:path w="412115" h="266700">
                <a:moveTo>
                  <a:pt x="371808" y="194092"/>
                </a:moveTo>
                <a:lnTo>
                  <a:pt x="328890" y="194092"/>
                </a:lnTo>
                <a:lnTo>
                  <a:pt x="337883" y="195922"/>
                </a:lnTo>
                <a:lnTo>
                  <a:pt x="345232" y="200911"/>
                </a:lnTo>
                <a:lnTo>
                  <a:pt x="350191" y="208307"/>
                </a:lnTo>
                <a:lnTo>
                  <a:pt x="352010" y="217358"/>
                </a:lnTo>
                <a:lnTo>
                  <a:pt x="350191" y="226405"/>
                </a:lnTo>
                <a:lnTo>
                  <a:pt x="345232" y="233801"/>
                </a:lnTo>
                <a:lnTo>
                  <a:pt x="337883" y="238793"/>
                </a:lnTo>
                <a:lnTo>
                  <a:pt x="328890" y="240624"/>
                </a:lnTo>
                <a:lnTo>
                  <a:pt x="371906" y="240624"/>
                </a:lnTo>
                <a:lnTo>
                  <a:pt x="372434" y="239938"/>
                </a:lnTo>
                <a:lnTo>
                  <a:pt x="377622" y="222709"/>
                </a:lnTo>
                <a:lnTo>
                  <a:pt x="392505" y="212647"/>
                </a:lnTo>
                <a:lnTo>
                  <a:pt x="403167" y="195662"/>
                </a:lnTo>
                <a:lnTo>
                  <a:pt x="403220" y="195463"/>
                </a:lnTo>
                <a:lnTo>
                  <a:pt x="372742" y="195463"/>
                </a:lnTo>
                <a:lnTo>
                  <a:pt x="371808" y="194092"/>
                </a:lnTo>
                <a:close/>
              </a:path>
              <a:path w="412115" h="266700">
                <a:moveTo>
                  <a:pt x="94321" y="168166"/>
                </a:moveTo>
                <a:lnTo>
                  <a:pt x="78149" y="170920"/>
                </a:lnTo>
                <a:lnTo>
                  <a:pt x="64253" y="178554"/>
                </a:lnTo>
                <a:lnTo>
                  <a:pt x="53559" y="190125"/>
                </a:lnTo>
                <a:lnTo>
                  <a:pt x="46993" y="204688"/>
                </a:lnTo>
                <a:lnTo>
                  <a:pt x="75446" y="204688"/>
                </a:lnTo>
                <a:lnTo>
                  <a:pt x="77979" y="200911"/>
                </a:lnTo>
                <a:lnTo>
                  <a:pt x="85328" y="195922"/>
                </a:lnTo>
                <a:lnTo>
                  <a:pt x="94321" y="194092"/>
                </a:lnTo>
                <a:lnTo>
                  <a:pt x="136715" y="194092"/>
                </a:lnTo>
                <a:lnTo>
                  <a:pt x="128977" y="182588"/>
                </a:lnTo>
                <a:lnTo>
                  <a:pt x="113389" y="172037"/>
                </a:lnTo>
                <a:lnTo>
                  <a:pt x="94321" y="168166"/>
                </a:lnTo>
                <a:close/>
              </a:path>
              <a:path w="412115" h="266700">
                <a:moveTo>
                  <a:pt x="372869" y="26138"/>
                </a:moveTo>
                <a:lnTo>
                  <a:pt x="272379" y="26138"/>
                </a:lnTo>
                <a:lnTo>
                  <a:pt x="308048" y="26513"/>
                </a:lnTo>
                <a:lnTo>
                  <a:pt x="339405" y="31564"/>
                </a:lnTo>
                <a:lnTo>
                  <a:pt x="363454" y="68010"/>
                </a:lnTo>
                <a:lnTo>
                  <a:pt x="365140" y="75163"/>
                </a:lnTo>
                <a:lnTo>
                  <a:pt x="367433" y="84708"/>
                </a:lnTo>
                <a:lnTo>
                  <a:pt x="381211" y="112713"/>
                </a:lnTo>
                <a:lnTo>
                  <a:pt x="383751" y="118552"/>
                </a:lnTo>
                <a:lnTo>
                  <a:pt x="385291" y="127379"/>
                </a:lnTo>
                <a:lnTo>
                  <a:pt x="385810" y="141067"/>
                </a:lnTo>
                <a:lnTo>
                  <a:pt x="384769" y="162864"/>
                </a:lnTo>
                <a:lnTo>
                  <a:pt x="381938" y="178554"/>
                </a:lnTo>
                <a:lnTo>
                  <a:pt x="377788" y="189068"/>
                </a:lnTo>
                <a:lnTo>
                  <a:pt x="372742" y="195463"/>
                </a:lnTo>
                <a:lnTo>
                  <a:pt x="403220" y="195463"/>
                </a:lnTo>
                <a:lnTo>
                  <a:pt x="409515" y="172037"/>
                </a:lnTo>
                <a:lnTo>
                  <a:pt x="409642" y="170920"/>
                </a:lnTo>
                <a:lnTo>
                  <a:pt x="411725" y="141067"/>
                </a:lnTo>
                <a:lnTo>
                  <a:pt x="411201" y="128418"/>
                </a:lnTo>
                <a:lnTo>
                  <a:pt x="411158" y="127379"/>
                </a:lnTo>
                <a:lnTo>
                  <a:pt x="411041" y="124540"/>
                </a:lnTo>
                <a:lnTo>
                  <a:pt x="394700" y="87907"/>
                </a:lnTo>
                <a:lnTo>
                  <a:pt x="390386" y="69310"/>
                </a:lnTo>
                <a:lnTo>
                  <a:pt x="388611" y="61765"/>
                </a:lnTo>
                <a:lnTo>
                  <a:pt x="386492" y="53469"/>
                </a:lnTo>
                <a:lnTo>
                  <a:pt x="383917" y="44641"/>
                </a:lnTo>
                <a:lnTo>
                  <a:pt x="380658" y="35091"/>
                </a:lnTo>
                <a:lnTo>
                  <a:pt x="372869" y="261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39501" y="10573166"/>
            <a:ext cx="189039" cy="175502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367585" y="2164017"/>
            <a:ext cx="9340215" cy="3728085"/>
          </a:xfrm>
          <a:custGeom>
            <a:avLst/>
            <a:gdLst/>
            <a:ahLst/>
            <a:cxnLst/>
            <a:rect l="l" t="t" r="r" b="b"/>
            <a:pathLst>
              <a:path w="9340215" h="3728085">
                <a:moveTo>
                  <a:pt x="9340029" y="0"/>
                </a:moveTo>
                <a:lnTo>
                  <a:pt x="0" y="0"/>
                </a:lnTo>
                <a:lnTo>
                  <a:pt x="0" y="3727635"/>
                </a:lnTo>
                <a:lnTo>
                  <a:pt x="9340029" y="3727635"/>
                </a:lnTo>
                <a:lnTo>
                  <a:pt x="9340029" y="0"/>
                </a:lnTo>
                <a:close/>
              </a:path>
            </a:pathLst>
          </a:custGeom>
          <a:solidFill>
            <a:srgbClr val="000000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19786" y="2029122"/>
            <a:ext cx="8264526" cy="1910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68086" y="10591931"/>
            <a:ext cx="304960" cy="14513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93513" y="10558835"/>
            <a:ext cx="363498" cy="17791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7486414" y="10518472"/>
            <a:ext cx="412115" cy="266700"/>
          </a:xfrm>
          <a:custGeom>
            <a:avLst/>
            <a:gdLst/>
            <a:ahLst/>
            <a:cxnLst/>
            <a:rect l="l" t="t" r="r" b="b"/>
            <a:pathLst>
              <a:path w="412115" h="266700">
                <a:moveTo>
                  <a:pt x="287336" y="0"/>
                </a:moveTo>
                <a:lnTo>
                  <a:pt x="240882" y="1752"/>
                </a:lnTo>
                <a:lnTo>
                  <a:pt x="202455" y="6875"/>
                </a:lnTo>
                <a:lnTo>
                  <a:pt x="154868" y="27174"/>
                </a:lnTo>
                <a:lnTo>
                  <a:pt x="132488" y="44641"/>
                </a:lnTo>
                <a:lnTo>
                  <a:pt x="124614" y="50609"/>
                </a:lnTo>
                <a:lnTo>
                  <a:pt x="90448" y="76356"/>
                </a:lnTo>
                <a:lnTo>
                  <a:pt x="58731" y="93048"/>
                </a:lnTo>
                <a:lnTo>
                  <a:pt x="34742" y="107554"/>
                </a:lnTo>
                <a:lnTo>
                  <a:pt x="16615" y="128418"/>
                </a:lnTo>
                <a:lnTo>
                  <a:pt x="4863" y="154827"/>
                </a:lnTo>
                <a:lnTo>
                  <a:pt x="0" y="185966"/>
                </a:lnTo>
                <a:lnTo>
                  <a:pt x="397" y="193024"/>
                </a:lnTo>
                <a:lnTo>
                  <a:pt x="492" y="194707"/>
                </a:lnTo>
                <a:lnTo>
                  <a:pt x="29048" y="226807"/>
                </a:lnTo>
                <a:lnTo>
                  <a:pt x="47213" y="230907"/>
                </a:lnTo>
                <a:lnTo>
                  <a:pt x="53917" y="245142"/>
                </a:lnTo>
                <a:lnTo>
                  <a:pt x="64594" y="256428"/>
                </a:lnTo>
                <a:lnTo>
                  <a:pt x="78358" y="263861"/>
                </a:lnTo>
                <a:lnTo>
                  <a:pt x="94321" y="266540"/>
                </a:lnTo>
                <a:lnTo>
                  <a:pt x="113389" y="262669"/>
                </a:lnTo>
                <a:lnTo>
                  <a:pt x="128977" y="252119"/>
                </a:lnTo>
                <a:lnTo>
                  <a:pt x="136711" y="240624"/>
                </a:lnTo>
                <a:lnTo>
                  <a:pt x="94321" y="240624"/>
                </a:lnTo>
                <a:lnTo>
                  <a:pt x="85328" y="238793"/>
                </a:lnTo>
                <a:lnTo>
                  <a:pt x="77979" y="233801"/>
                </a:lnTo>
                <a:lnTo>
                  <a:pt x="73021" y="226405"/>
                </a:lnTo>
                <a:lnTo>
                  <a:pt x="71202" y="217358"/>
                </a:lnTo>
                <a:lnTo>
                  <a:pt x="73021" y="208307"/>
                </a:lnTo>
                <a:lnTo>
                  <a:pt x="75446" y="204688"/>
                </a:lnTo>
                <a:lnTo>
                  <a:pt x="46993" y="204688"/>
                </a:lnTo>
                <a:lnTo>
                  <a:pt x="25674" y="193024"/>
                </a:lnTo>
                <a:lnTo>
                  <a:pt x="25779" y="190125"/>
                </a:lnTo>
                <a:lnTo>
                  <a:pt x="25894" y="186940"/>
                </a:lnTo>
                <a:lnTo>
                  <a:pt x="38030" y="143325"/>
                </a:lnTo>
                <a:lnTo>
                  <a:pt x="68636" y="116995"/>
                </a:lnTo>
                <a:lnTo>
                  <a:pt x="88123" y="107847"/>
                </a:lnTo>
                <a:lnTo>
                  <a:pt x="104392" y="98212"/>
                </a:lnTo>
                <a:lnTo>
                  <a:pt x="118638" y="88158"/>
                </a:lnTo>
                <a:lnTo>
                  <a:pt x="132058" y="77750"/>
                </a:lnTo>
                <a:lnTo>
                  <a:pt x="140414" y="71164"/>
                </a:lnTo>
                <a:lnTo>
                  <a:pt x="148382" y="65111"/>
                </a:lnTo>
                <a:lnTo>
                  <a:pt x="186458" y="39079"/>
                </a:lnTo>
                <a:lnTo>
                  <a:pt x="242484" y="27615"/>
                </a:lnTo>
                <a:lnTo>
                  <a:pt x="272379" y="26138"/>
                </a:lnTo>
                <a:lnTo>
                  <a:pt x="372869" y="26138"/>
                </a:lnTo>
                <a:lnTo>
                  <a:pt x="361757" y="13367"/>
                </a:lnTo>
                <a:lnTo>
                  <a:pt x="329139" y="2770"/>
                </a:lnTo>
                <a:lnTo>
                  <a:pt x="287336" y="0"/>
                </a:lnTo>
                <a:close/>
              </a:path>
              <a:path w="412115" h="266700">
                <a:moveTo>
                  <a:pt x="328890" y="168166"/>
                </a:moveTo>
                <a:lnTo>
                  <a:pt x="309824" y="172037"/>
                </a:lnTo>
                <a:lnTo>
                  <a:pt x="294239" y="182588"/>
                </a:lnTo>
                <a:lnTo>
                  <a:pt x="283724" y="198226"/>
                </a:lnTo>
                <a:lnTo>
                  <a:pt x="279865" y="217358"/>
                </a:lnTo>
                <a:lnTo>
                  <a:pt x="283724" y="236484"/>
                </a:lnTo>
                <a:lnTo>
                  <a:pt x="294239" y="252119"/>
                </a:lnTo>
                <a:lnTo>
                  <a:pt x="309824" y="262669"/>
                </a:lnTo>
                <a:lnTo>
                  <a:pt x="328890" y="266540"/>
                </a:lnTo>
                <a:lnTo>
                  <a:pt x="346776" y="263152"/>
                </a:lnTo>
                <a:lnTo>
                  <a:pt x="361721" y="253852"/>
                </a:lnTo>
                <a:lnTo>
                  <a:pt x="371906" y="240624"/>
                </a:lnTo>
                <a:lnTo>
                  <a:pt x="328890" y="240624"/>
                </a:lnTo>
                <a:lnTo>
                  <a:pt x="319903" y="238793"/>
                </a:lnTo>
                <a:lnTo>
                  <a:pt x="312557" y="233801"/>
                </a:lnTo>
                <a:lnTo>
                  <a:pt x="307600" y="226405"/>
                </a:lnTo>
                <a:lnTo>
                  <a:pt x="305781" y="217358"/>
                </a:lnTo>
                <a:lnTo>
                  <a:pt x="307600" y="208307"/>
                </a:lnTo>
                <a:lnTo>
                  <a:pt x="312557" y="200911"/>
                </a:lnTo>
                <a:lnTo>
                  <a:pt x="319903" y="195922"/>
                </a:lnTo>
                <a:lnTo>
                  <a:pt x="328890" y="194092"/>
                </a:lnTo>
                <a:lnTo>
                  <a:pt x="371808" y="194092"/>
                </a:lnTo>
                <a:lnTo>
                  <a:pt x="365198" y="184387"/>
                </a:lnTo>
                <a:lnTo>
                  <a:pt x="355002" y="175760"/>
                </a:lnTo>
                <a:lnTo>
                  <a:pt x="342713" y="170161"/>
                </a:lnTo>
                <a:lnTo>
                  <a:pt x="328890" y="168166"/>
                </a:lnTo>
                <a:close/>
              </a:path>
              <a:path w="412115" h="266700">
                <a:moveTo>
                  <a:pt x="136715" y="194092"/>
                </a:moveTo>
                <a:lnTo>
                  <a:pt x="94321" y="194092"/>
                </a:lnTo>
                <a:lnTo>
                  <a:pt x="103308" y="195922"/>
                </a:lnTo>
                <a:lnTo>
                  <a:pt x="110655" y="200911"/>
                </a:lnTo>
                <a:lnTo>
                  <a:pt x="115612" y="208307"/>
                </a:lnTo>
                <a:lnTo>
                  <a:pt x="117430" y="217358"/>
                </a:lnTo>
                <a:lnTo>
                  <a:pt x="115612" y="226405"/>
                </a:lnTo>
                <a:lnTo>
                  <a:pt x="110655" y="233801"/>
                </a:lnTo>
                <a:lnTo>
                  <a:pt x="103308" y="238793"/>
                </a:lnTo>
                <a:lnTo>
                  <a:pt x="94321" y="240624"/>
                </a:lnTo>
                <a:lnTo>
                  <a:pt x="136711" y="240624"/>
                </a:lnTo>
                <a:lnTo>
                  <a:pt x="139497" y="236484"/>
                </a:lnTo>
                <a:lnTo>
                  <a:pt x="143356" y="217358"/>
                </a:lnTo>
                <a:lnTo>
                  <a:pt x="139497" y="198226"/>
                </a:lnTo>
                <a:lnTo>
                  <a:pt x="136715" y="194092"/>
                </a:lnTo>
                <a:close/>
              </a:path>
              <a:path w="412115" h="266700">
                <a:moveTo>
                  <a:pt x="371808" y="194092"/>
                </a:moveTo>
                <a:lnTo>
                  <a:pt x="328890" y="194092"/>
                </a:lnTo>
                <a:lnTo>
                  <a:pt x="337883" y="195922"/>
                </a:lnTo>
                <a:lnTo>
                  <a:pt x="345232" y="200911"/>
                </a:lnTo>
                <a:lnTo>
                  <a:pt x="350191" y="208307"/>
                </a:lnTo>
                <a:lnTo>
                  <a:pt x="352010" y="217358"/>
                </a:lnTo>
                <a:lnTo>
                  <a:pt x="350191" y="226405"/>
                </a:lnTo>
                <a:lnTo>
                  <a:pt x="345232" y="233801"/>
                </a:lnTo>
                <a:lnTo>
                  <a:pt x="337883" y="238793"/>
                </a:lnTo>
                <a:lnTo>
                  <a:pt x="328890" y="240624"/>
                </a:lnTo>
                <a:lnTo>
                  <a:pt x="371906" y="240624"/>
                </a:lnTo>
                <a:lnTo>
                  <a:pt x="372434" y="239938"/>
                </a:lnTo>
                <a:lnTo>
                  <a:pt x="377622" y="222709"/>
                </a:lnTo>
                <a:lnTo>
                  <a:pt x="392505" y="212647"/>
                </a:lnTo>
                <a:lnTo>
                  <a:pt x="403167" y="195662"/>
                </a:lnTo>
                <a:lnTo>
                  <a:pt x="403220" y="195463"/>
                </a:lnTo>
                <a:lnTo>
                  <a:pt x="372742" y="195463"/>
                </a:lnTo>
                <a:lnTo>
                  <a:pt x="371808" y="194092"/>
                </a:lnTo>
                <a:close/>
              </a:path>
              <a:path w="412115" h="266700">
                <a:moveTo>
                  <a:pt x="94321" y="168166"/>
                </a:moveTo>
                <a:lnTo>
                  <a:pt x="78149" y="170920"/>
                </a:lnTo>
                <a:lnTo>
                  <a:pt x="64253" y="178554"/>
                </a:lnTo>
                <a:lnTo>
                  <a:pt x="53559" y="190125"/>
                </a:lnTo>
                <a:lnTo>
                  <a:pt x="46993" y="204688"/>
                </a:lnTo>
                <a:lnTo>
                  <a:pt x="75446" y="204688"/>
                </a:lnTo>
                <a:lnTo>
                  <a:pt x="77979" y="200911"/>
                </a:lnTo>
                <a:lnTo>
                  <a:pt x="85328" y="195922"/>
                </a:lnTo>
                <a:lnTo>
                  <a:pt x="94321" y="194092"/>
                </a:lnTo>
                <a:lnTo>
                  <a:pt x="136715" y="194092"/>
                </a:lnTo>
                <a:lnTo>
                  <a:pt x="128977" y="182588"/>
                </a:lnTo>
                <a:lnTo>
                  <a:pt x="113389" y="172037"/>
                </a:lnTo>
                <a:lnTo>
                  <a:pt x="94321" y="168166"/>
                </a:lnTo>
                <a:close/>
              </a:path>
              <a:path w="412115" h="266700">
                <a:moveTo>
                  <a:pt x="372869" y="26138"/>
                </a:moveTo>
                <a:lnTo>
                  <a:pt x="272379" y="26138"/>
                </a:lnTo>
                <a:lnTo>
                  <a:pt x="308048" y="26513"/>
                </a:lnTo>
                <a:lnTo>
                  <a:pt x="339405" y="31564"/>
                </a:lnTo>
                <a:lnTo>
                  <a:pt x="363454" y="68010"/>
                </a:lnTo>
                <a:lnTo>
                  <a:pt x="365140" y="75163"/>
                </a:lnTo>
                <a:lnTo>
                  <a:pt x="367433" y="84708"/>
                </a:lnTo>
                <a:lnTo>
                  <a:pt x="381211" y="112713"/>
                </a:lnTo>
                <a:lnTo>
                  <a:pt x="383751" y="118552"/>
                </a:lnTo>
                <a:lnTo>
                  <a:pt x="385291" y="127379"/>
                </a:lnTo>
                <a:lnTo>
                  <a:pt x="385810" y="141067"/>
                </a:lnTo>
                <a:lnTo>
                  <a:pt x="384769" y="162864"/>
                </a:lnTo>
                <a:lnTo>
                  <a:pt x="381938" y="178554"/>
                </a:lnTo>
                <a:lnTo>
                  <a:pt x="377788" y="189068"/>
                </a:lnTo>
                <a:lnTo>
                  <a:pt x="372742" y="195463"/>
                </a:lnTo>
                <a:lnTo>
                  <a:pt x="403220" y="195463"/>
                </a:lnTo>
                <a:lnTo>
                  <a:pt x="409515" y="172037"/>
                </a:lnTo>
                <a:lnTo>
                  <a:pt x="409642" y="170920"/>
                </a:lnTo>
                <a:lnTo>
                  <a:pt x="411725" y="141067"/>
                </a:lnTo>
                <a:lnTo>
                  <a:pt x="411201" y="128418"/>
                </a:lnTo>
                <a:lnTo>
                  <a:pt x="411158" y="127379"/>
                </a:lnTo>
                <a:lnTo>
                  <a:pt x="411041" y="124540"/>
                </a:lnTo>
                <a:lnTo>
                  <a:pt x="394700" y="87907"/>
                </a:lnTo>
                <a:lnTo>
                  <a:pt x="390386" y="69310"/>
                </a:lnTo>
                <a:lnTo>
                  <a:pt x="388611" y="61765"/>
                </a:lnTo>
                <a:lnTo>
                  <a:pt x="386492" y="53469"/>
                </a:lnTo>
                <a:lnTo>
                  <a:pt x="383917" y="44641"/>
                </a:lnTo>
                <a:lnTo>
                  <a:pt x="380658" y="35091"/>
                </a:lnTo>
                <a:lnTo>
                  <a:pt x="372869" y="261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39501" y="10573166"/>
            <a:ext cx="189039" cy="175502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0455174" y="1361217"/>
            <a:ext cx="8602345" cy="9374505"/>
          </a:xfrm>
          <a:custGeom>
            <a:avLst/>
            <a:gdLst/>
            <a:ahLst/>
            <a:cxnLst/>
            <a:rect l="l" t="t" r="r" b="b"/>
            <a:pathLst>
              <a:path w="8602344" h="9374505">
                <a:moveTo>
                  <a:pt x="7837703" y="9195130"/>
                </a:moveTo>
                <a:lnTo>
                  <a:pt x="7834757" y="9192196"/>
                </a:lnTo>
                <a:lnTo>
                  <a:pt x="7831137" y="9192196"/>
                </a:lnTo>
                <a:lnTo>
                  <a:pt x="7808925" y="9192196"/>
                </a:lnTo>
                <a:lnTo>
                  <a:pt x="7805991" y="9195130"/>
                </a:lnTo>
                <a:lnTo>
                  <a:pt x="7805991" y="9371279"/>
                </a:lnTo>
                <a:lnTo>
                  <a:pt x="7808925" y="9374226"/>
                </a:lnTo>
                <a:lnTo>
                  <a:pt x="7834757" y="9374226"/>
                </a:lnTo>
                <a:lnTo>
                  <a:pt x="7837703" y="9371279"/>
                </a:lnTo>
                <a:lnTo>
                  <a:pt x="7837703" y="9195130"/>
                </a:lnTo>
                <a:close/>
              </a:path>
              <a:path w="8602344" h="9374505">
                <a:moveTo>
                  <a:pt x="7892389" y="9195130"/>
                </a:moveTo>
                <a:lnTo>
                  <a:pt x="7889443" y="9192196"/>
                </a:lnTo>
                <a:lnTo>
                  <a:pt x="7885824" y="9192196"/>
                </a:lnTo>
                <a:lnTo>
                  <a:pt x="7863611" y="9192196"/>
                </a:lnTo>
                <a:lnTo>
                  <a:pt x="7860665" y="9195130"/>
                </a:lnTo>
                <a:lnTo>
                  <a:pt x="7860665" y="9371279"/>
                </a:lnTo>
                <a:lnTo>
                  <a:pt x="7863611" y="9374226"/>
                </a:lnTo>
                <a:lnTo>
                  <a:pt x="7889443" y="9374226"/>
                </a:lnTo>
                <a:lnTo>
                  <a:pt x="7892389" y="9371279"/>
                </a:lnTo>
                <a:lnTo>
                  <a:pt x="7892389" y="9195130"/>
                </a:lnTo>
                <a:close/>
              </a:path>
              <a:path w="8602344" h="9374505">
                <a:moveTo>
                  <a:pt x="8601837" y="0"/>
                </a:moveTo>
                <a:lnTo>
                  <a:pt x="0" y="0"/>
                </a:lnTo>
                <a:lnTo>
                  <a:pt x="0" y="7256323"/>
                </a:lnTo>
                <a:lnTo>
                  <a:pt x="8601837" y="7256323"/>
                </a:lnTo>
                <a:lnTo>
                  <a:pt x="86018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141133" y="4921319"/>
            <a:ext cx="4921885" cy="3099435"/>
          </a:xfrm>
          <a:custGeom>
            <a:avLst/>
            <a:gdLst/>
            <a:ahLst/>
            <a:cxnLst/>
            <a:rect l="l" t="t" r="r" b="b"/>
            <a:pathLst>
              <a:path w="4921884" h="3099434">
                <a:moveTo>
                  <a:pt x="645706" y="0"/>
                </a:moveTo>
                <a:lnTo>
                  <a:pt x="0" y="0"/>
                </a:lnTo>
                <a:lnTo>
                  <a:pt x="0" y="3099384"/>
                </a:lnTo>
                <a:lnTo>
                  <a:pt x="645706" y="3099384"/>
                </a:lnTo>
                <a:lnTo>
                  <a:pt x="645706" y="0"/>
                </a:lnTo>
                <a:close/>
              </a:path>
              <a:path w="4921884" h="3099434">
                <a:moveTo>
                  <a:pt x="4921326" y="0"/>
                </a:moveTo>
                <a:lnTo>
                  <a:pt x="845108" y="0"/>
                </a:lnTo>
                <a:lnTo>
                  <a:pt x="845108" y="3099384"/>
                </a:lnTo>
                <a:lnTo>
                  <a:pt x="4921326" y="3099384"/>
                </a:lnTo>
                <a:lnTo>
                  <a:pt x="4921326" y="0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381852" y="2806197"/>
            <a:ext cx="5895340" cy="0"/>
          </a:xfrm>
          <a:custGeom>
            <a:avLst/>
            <a:gdLst/>
            <a:ahLst/>
            <a:cxnLst/>
            <a:rect l="l" t="t" r="r" b="b"/>
            <a:pathLst>
              <a:path w="5895340">
                <a:moveTo>
                  <a:pt x="0" y="0"/>
                </a:moveTo>
                <a:lnTo>
                  <a:pt x="5895108" y="0"/>
                </a:lnTo>
              </a:path>
            </a:pathLst>
          </a:custGeom>
          <a:ln w="10470">
            <a:solidFill>
              <a:srgbClr val="E0E0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1381852" y="2748607"/>
            <a:ext cx="1361440" cy="0"/>
          </a:xfrm>
          <a:custGeom>
            <a:avLst/>
            <a:gdLst/>
            <a:ahLst/>
            <a:cxnLst/>
            <a:rect l="l" t="t" r="r" b="b"/>
            <a:pathLst>
              <a:path w="1361440">
                <a:moveTo>
                  <a:pt x="0" y="0"/>
                </a:moveTo>
                <a:lnTo>
                  <a:pt x="1361215" y="0"/>
                </a:lnTo>
              </a:path>
            </a:pathLst>
          </a:custGeom>
          <a:ln w="104708">
            <a:solidFill>
              <a:srgbClr val="0082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46408" y="1930763"/>
            <a:ext cx="7851140" cy="145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68103" y="3386008"/>
            <a:ext cx="8690610" cy="6943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001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963138"/>
            <a:ext cx="20104100" cy="4345940"/>
            <a:chOff x="0" y="6963138"/>
            <a:chExt cx="20104100" cy="4345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63138"/>
              <a:ext cx="20104099" cy="43454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45905" y="7645974"/>
              <a:ext cx="2980055" cy="2980055"/>
            </a:xfrm>
            <a:custGeom>
              <a:avLst/>
              <a:gdLst/>
              <a:ahLst/>
              <a:cxnLst/>
              <a:rect l="l" t="t" r="r" b="b"/>
              <a:pathLst>
                <a:path w="2980054" h="2980054">
                  <a:moveTo>
                    <a:pt x="1489870" y="0"/>
                  </a:moveTo>
                  <a:lnTo>
                    <a:pt x="1441652" y="765"/>
                  </a:lnTo>
                  <a:lnTo>
                    <a:pt x="1393816" y="3046"/>
                  </a:lnTo>
                  <a:lnTo>
                    <a:pt x="1346386" y="6820"/>
                  </a:lnTo>
                  <a:lnTo>
                    <a:pt x="1299384" y="12063"/>
                  </a:lnTo>
                  <a:lnTo>
                    <a:pt x="1252835" y="18752"/>
                  </a:lnTo>
                  <a:lnTo>
                    <a:pt x="1206760" y="26864"/>
                  </a:lnTo>
                  <a:lnTo>
                    <a:pt x="1161184" y="36376"/>
                  </a:lnTo>
                  <a:lnTo>
                    <a:pt x="1116128" y="47265"/>
                  </a:lnTo>
                  <a:lnTo>
                    <a:pt x="1071618" y="59508"/>
                  </a:lnTo>
                  <a:lnTo>
                    <a:pt x="1027674" y="73082"/>
                  </a:lnTo>
                  <a:lnTo>
                    <a:pt x="984322" y="87963"/>
                  </a:lnTo>
                  <a:lnTo>
                    <a:pt x="941583" y="104128"/>
                  </a:lnTo>
                  <a:lnTo>
                    <a:pt x="899481" y="121554"/>
                  </a:lnTo>
                  <a:lnTo>
                    <a:pt x="858039" y="140219"/>
                  </a:lnTo>
                  <a:lnTo>
                    <a:pt x="817280" y="160099"/>
                  </a:lnTo>
                  <a:lnTo>
                    <a:pt x="777227" y="181170"/>
                  </a:lnTo>
                  <a:lnTo>
                    <a:pt x="737904" y="203410"/>
                  </a:lnTo>
                  <a:lnTo>
                    <a:pt x="699333" y="226796"/>
                  </a:lnTo>
                  <a:lnTo>
                    <a:pt x="661538" y="251305"/>
                  </a:lnTo>
                  <a:lnTo>
                    <a:pt x="624541" y="276912"/>
                  </a:lnTo>
                  <a:lnTo>
                    <a:pt x="588367" y="303596"/>
                  </a:lnTo>
                  <a:lnTo>
                    <a:pt x="553037" y="331333"/>
                  </a:lnTo>
                  <a:lnTo>
                    <a:pt x="518576" y="360100"/>
                  </a:lnTo>
                  <a:lnTo>
                    <a:pt x="485006" y="389874"/>
                  </a:lnTo>
                  <a:lnTo>
                    <a:pt x="452350" y="420632"/>
                  </a:lnTo>
                  <a:lnTo>
                    <a:pt x="420632" y="452350"/>
                  </a:lnTo>
                  <a:lnTo>
                    <a:pt x="389874" y="485006"/>
                  </a:lnTo>
                  <a:lnTo>
                    <a:pt x="360100" y="518576"/>
                  </a:lnTo>
                  <a:lnTo>
                    <a:pt x="331333" y="553037"/>
                  </a:lnTo>
                  <a:lnTo>
                    <a:pt x="303596" y="588367"/>
                  </a:lnTo>
                  <a:lnTo>
                    <a:pt x="276912" y="624541"/>
                  </a:lnTo>
                  <a:lnTo>
                    <a:pt x="251305" y="661538"/>
                  </a:lnTo>
                  <a:lnTo>
                    <a:pt x="226796" y="699333"/>
                  </a:lnTo>
                  <a:lnTo>
                    <a:pt x="203410" y="737904"/>
                  </a:lnTo>
                  <a:lnTo>
                    <a:pt x="181170" y="777227"/>
                  </a:lnTo>
                  <a:lnTo>
                    <a:pt x="160099" y="817280"/>
                  </a:lnTo>
                  <a:lnTo>
                    <a:pt x="140219" y="858039"/>
                  </a:lnTo>
                  <a:lnTo>
                    <a:pt x="121554" y="899481"/>
                  </a:lnTo>
                  <a:lnTo>
                    <a:pt x="104128" y="941583"/>
                  </a:lnTo>
                  <a:lnTo>
                    <a:pt x="87963" y="984322"/>
                  </a:lnTo>
                  <a:lnTo>
                    <a:pt x="73082" y="1027674"/>
                  </a:lnTo>
                  <a:lnTo>
                    <a:pt x="59508" y="1071618"/>
                  </a:lnTo>
                  <a:lnTo>
                    <a:pt x="47265" y="1116128"/>
                  </a:lnTo>
                  <a:lnTo>
                    <a:pt x="36376" y="1161184"/>
                  </a:lnTo>
                  <a:lnTo>
                    <a:pt x="26864" y="1206760"/>
                  </a:lnTo>
                  <a:lnTo>
                    <a:pt x="18752" y="1252835"/>
                  </a:lnTo>
                  <a:lnTo>
                    <a:pt x="12063" y="1299384"/>
                  </a:lnTo>
                  <a:lnTo>
                    <a:pt x="6820" y="1346386"/>
                  </a:lnTo>
                  <a:lnTo>
                    <a:pt x="3046" y="1393816"/>
                  </a:lnTo>
                  <a:lnTo>
                    <a:pt x="765" y="1441652"/>
                  </a:lnTo>
                  <a:lnTo>
                    <a:pt x="0" y="1489870"/>
                  </a:lnTo>
                  <a:lnTo>
                    <a:pt x="765" y="1538089"/>
                  </a:lnTo>
                  <a:lnTo>
                    <a:pt x="3046" y="1585925"/>
                  </a:lnTo>
                  <a:lnTo>
                    <a:pt x="6820" y="1633355"/>
                  </a:lnTo>
                  <a:lnTo>
                    <a:pt x="12063" y="1680356"/>
                  </a:lnTo>
                  <a:lnTo>
                    <a:pt x="18752" y="1726906"/>
                  </a:lnTo>
                  <a:lnTo>
                    <a:pt x="26864" y="1772981"/>
                  </a:lnTo>
                  <a:lnTo>
                    <a:pt x="36376" y="1818557"/>
                  </a:lnTo>
                  <a:lnTo>
                    <a:pt x="47265" y="1863612"/>
                  </a:lnTo>
                  <a:lnTo>
                    <a:pt x="59508" y="1908123"/>
                  </a:lnTo>
                  <a:lnTo>
                    <a:pt x="73082" y="1952067"/>
                  </a:lnTo>
                  <a:lnTo>
                    <a:pt x="87963" y="1995419"/>
                  </a:lnTo>
                  <a:lnTo>
                    <a:pt x="104128" y="2038158"/>
                  </a:lnTo>
                  <a:lnTo>
                    <a:pt x="121554" y="2080260"/>
                  </a:lnTo>
                  <a:lnTo>
                    <a:pt x="140219" y="2121702"/>
                  </a:lnTo>
                  <a:lnTo>
                    <a:pt x="160099" y="2162461"/>
                  </a:lnTo>
                  <a:lnTo>
                    <a:pt x="181170" y="2202514"/>
                  </a:lnTo>
                  <a:lnTo>
                    <a:pt x="203410" y="2241837"/>
                  </a:lnTo>
                  <a:lnTo>
                    <a:pt x="226796" y="2280408"/>
                  </a:lnTo>
                  <a:lnTo>
                    <a:pt x="251305" y="2318203"/>
                  </a:lnTo>
                  <a:lnTo>
                    <a:pt x="276912" y="2355199"/>
                  </a:lnTo>
                  <a:lnTo>
                    <a:pt x="303596" y="2391374"/>
                  </a:lnTo>
                  <a:lnTo>
                    <a:pt x="331333" y="2426703"/>
                  </a:lnTo>
                  <a:lnTo>
                    <a:pt x="360100" y="2461165"/>
                  </a:lnTo>
                  <a:lnTo>
                    <a:pt x="389874" y="2494735"/>
                  </a:lnTo>
                  <a:lnTo>
                    <a:pt x="420632" y="2527391"/>
                  </a:lnTo>
                  <a:lnTo>
                    <a:pt x="452350" y="2559109"/>
                  </a:lnTo>
                  <a:lnTo>
                    <a:pt x="485006" y="2589867"/>
                  </a:lnTo>
                  <a:lnTo>
                    <a:pt x="518576" y="2619640"/>
                  </a:lnTo>
                  <a:lnTo>
                    <a:pt x="553037" y="2648408"/>
                  </a:lnTo>
                  <a:lnTo>
                    <a:pt x="588367" y="2676145"/>
                  </a:lnTo>
                  <a:lnTo>
                    <a:pt x="624541" y="2702828"/>
                  </a:lnTo>
                  <a:lnTo>
                    <a:pt x="661538" y="2728436"/>
                  </a:lnTo>
                  <a:lnTo>
                    <a:pt x="699333" y="2752944"/>
                  </a:lnTo>
                  <a:lnTo>
                    <a:pt x="737904" y="2776330"/>
                  </a:lnTo>
                  <a:lnTo>
                    <a:pt x="777227" y="2798571"/>
                  </a:lnTo>
                  <a:lnTo>
                    <a:pt x="817280" y="2819642"/>
                  </a:lnTo>
                  <a:lnTo>
                    <a:pt x="858039" y="2839522"/>
                  </a:lnTo>
                  <a:lnTo>
                    <a:pt x="899481" y="2858186"/>
                  </a:lnTo>
                  <a:lnTo>
                    <a:pt x="941583" y="2875613"/>
                  </a:lnTo>
                  <a:lnTo>
                    <a:pt x="984322" y="2891778"/>
                  </a:lnTo>
                  <a:lnTo>
                    <a:pt x="1027674" y="2906659"/>
                  </a:lnTo>
                  <a:lnTo>
                    <a:pt x="1071618" y="2920232"/>
                  </a:lnTo>
                  <a:lnTo>
                    <a:pt x="1116128" y="2932475"/>
                  </a:lnTo>
                  <a:lnTo>
                    <a:pt x="1161184" y="2943364"/>
                  </a:lnTo>
                  <a:lnTo>
                    <a:pt x="1206760" y="2952877"/>
                  </a:lnTo>
                  <a:lnTo>
                    <a:pt x="1252835" y="2960989"/>
                  </a:lnTo>
                  <a:lnTo>
                    <a:pt x="1299384" y="2967678"/>
                  </a:lnTo>
                  <a:lnTo>
                    <a:pt x="1346386" y="2972921"/>
                  </a:lnTo>
                  <a:lnTo>
                    <a:pt x="1393816" y="2976695"/>
                  </a:lnTo>
                  <a:lnTo>
                    <a:pt x="1441652" y="2978976"/>
                  </a:lnTo>
                  <a:lnTo>
                    <a:pt x="1489870" y="2979741"/>
                  </a:lnTo>
                  <a:lnTo>
                    <a:pt x="1538089" y="2978976"/>
                  </a:lnTo>
                  <a:lnTo>
                    <a:pt x="1585925" y="2976695"/>
                  </a:lnTo>
                  <a:lnTo>
                    <a:pt x="1633355" y="2972921"/>
                  </a:lnTo>
                  <a:lnTo>
                    <a:pt x="1680356" y="2967678"/>
                  </a:lnTo>
                  <a:lnTo>
                    <a:pt x="1726906" y="2960989"/>
                  </a:lnTo>
                  <a:lnTo>
                    <a:pt x="1772981" y="2952877"/>
                  </a:lnTo>
                  <a:lnTo>
                    <a:pt x="1818557" y="2943364"/>
                  </a:lnTo>
                  <a:lnTo>
                    <a:pt x="1863612" y="2932475"/>
                  </a:lnTo>
                  <a:lnTo>
                    <a:pt x="1908123" y="2920232"/>
                  </a:lnTo>
                  <a:lnTo>
                    <a:pt x="1952067" y="2906659"/>
                  </a:lnTo>
                  <a:lnTo>
                    <a:pt x="1995419" y="2891778"/>
                  </a:lnTo>
                  <a:lnTo>
                    <a:pt x="2038158" y="2875613"/>
                  </a:lnTo>
                  <a:lnTo>
                    <a:pt x="2080260" y="2858186"/>
                  </a:lnTo>
                  <a:lnTo>
                    <a:pt x="2121702" y="2839522"/>
                  </a:lnTo>
                  <a:lnTo>
                    <a:pt x="2162461" y="2819642"/>
                  </a:lnTo>
                  <a:lnTo>
                    <a:pt x="2202514" y="2798571"/>
                  </a:lnTo>
                  <a:lnTo>
                    <a:pt x="2241837" y="2776330"/>
                  </a:lnTo>
                  <a:lnTo>
                    <a:pt x="2280408" y="2752944"/>
                  </a:lnTo>
                  <a:lnTo>
                    <a:pt x="2318203" y="2728436"/>
                  </a:lnTo>
                  <a:lnTo>
                    <a:pt x="2355199" y="2702828"/>
                  </a:lnTo>
                  <a:lnTo>
                    <a:pt x="2391374" y="2676145"/>
                  </a:lnTo>
                  <a:lnTo>
                    <a:pt x="2426703" y="2648408"/>
                  </a:lnTo>
                  <a:lnTo>
                    <a:pt x="2461165" y="2619640"/>
                  </a:lnTo>
                  <a:lnTo>
                    <a:pt x="2494735" y="2589867"/>
                  </a:lnTo>
                  <a:lnTo>
                    <a:pt x="2527391" y="2559109"/>
                  </a:lnTo>
                  <a:lnTo>
                    <a:pt x="2559109" y="2527391"/>
                  </a:lnTo>
                  <a:lnTo>
                    <a:pt x="2589867" y="2494735"/>
                  </a:lnTo>
                  <a:lnTo>
                    <a:pt x="2619640" y="2461165"/>
                  </a:lnTo>
                  <a:lnTo>
                    <a:pt x="2648408" y="2426703"/>
                  </a:lnTo>
                  <a:lnTo>
                    <a:pt x="2676145" y="2391374"/>
                  </a:lnTo>
                  <a:lnTo>
                    <a:pt x="2702828" y="2355199"/>
                  </a:lnTo>
                  <a:lnTo>
                    <a:pt x="2728436" y="2318203"/>
                  </a:lnTo>
                  <a:lnTo>
                    <a:pt x="2752944" y="2280408"/>
                  </a:lnTo>
                  <a:lnTo>
                    <a:pt x="2776330" y="2241837"/>
                  </a:lnTo>
                  <a:lnTo>
                    <a:pt x="2798571" y="2202514"/>
                  </a:lnTo>
                  <a:lnTo>
                    <a:pt x="2819642" y="2162461"/>
                  </a:lnTo>
                  <a:lnTo>
                    <a:pt x="2839522" y="2121702"/>
                  </a:lnTo>
                  <a:lnTo>
                    <a:pt x="2858186" y="2080260"/>
                  </a:lnTo>
                  <a:lnTo>
                    <a:pt x="2875613" y="2038158"/>
                  </a:lnTo>
                  <a:lnTo>
                    <a:pt x="2891778" y="1995419"/>
                  </a:lnTo>
                  <a:lnTo>
                    <a:pt x="2906659" y="1952067"/>
                  </a:lnTo>
                  <a:lnTo>
                    <a:pt x="2920232" y="1908123"/>
                  </a:lnTo>
                  <a:lnTo>
                    <a:pt x="2932475" y="1863612"/>
                  </a:lnTo>
                  <a:lnTo>
                    <a:pt x="2943364" y="1818557"/>
                  </a:lnTo>
                  <a:lnTo>
                    <a:pt x="2952877" y="1772981"/>
                  </a:lnTo>
                  <a:lnTo>
                    <a:pt x="2960989" y="1726906"/>
                  </a:lnTo>
                  <a:lnTo>
                    <a:pt x="2967678" y="1680356"/>
                  </a:lnTo>
                  <a:lnTo>
                    <a:pt x="2972921" y="1633355"/>
                  </a:lnTo>
                  <a:lnTo>
                    <a:pt x="2976695" y="1585925"/>
                  </a:lnTo>
                  <a:lnTo>
                    <a:pt x="2978976" y="1538089"/>
                  </a:lnTo>
                  <a:lnTo>
                    <a:pt x="2979741" y="1489870"/>
                  </a:lnTo>
                  <a:lnTo>
                    <a:pt x="2978976" y="1441652"/>
                  </a:lnTo>
                  <a:lnTo>
                    <a:pt x="2976695" y="1393816"/>
                  </a:lnTo>
                  <a:lnTo>
                    <a:pt x="2972921" y="1346386"/>
                  </a:lnTo>
                  <a:lnTo>
                    <a:pt x="2967678" y="1299384"/>
                  </a:lnTo>
                  <a:lnTo>
                    <a:pt x="2960989" y="1252835"/>
                  </a:lnTo>
                  <a:lnTo>
                    <a:pt x="2952877" y="1206760"/>
                  </a:lnTo>
                  <a:lnTo>
                    <a:pt x="2943364" y="1161184"/>
                  </a:lnTo>
                  <a:lnTo>
                    <a:pt x="2932475" y="1116128"/>
                  </a:lnTo>
                  <a:lnTo>
                    <a:pt x="2920232" y="1071618"/>
                  </a:lnTo>
                  <a:lnTo>
                    <a:pt x="2906659" y="1027674"/>
                  </a:lnTo>
                  <a:lnTo>
                    <a:pt x="2891778" y="984322"/>
                  </a:lnTo>
                  <a:lnTo>
                    <a:pt x="2875613" y="941583"/>
                  </a:lnTo>
                  <a:lnTo>
                    <a:pt x="2858186" y="899481"/>
                  </a:lnTo>
                  <a:lnTo>
                    <a:pt x="2839522" y="858039"/>
                  </a:lnTo>
                  <a:lnTo>
                    <a:pt x="2819642" y="817280"/>
                  </a:lnTo>
                  <a:lnTo>
                    <a:pt x="2798571" y="777227"/>
                  </a:lnTo>
                  <a:lnTo>
                    <a:pt x="2776330" y="737904"/>
                  </a:lnTo>
                  <a:lnTo>
                    <a:pt x="2752944" y="699333"/>
                  </a:lnTo>
                  <a:lnTo>
                    <a:pt x="2728436" y="661538"/>
                  </a:lnTo>
                  <a:lnTo>
                    <a:pt x="2702828" y="624541"/>
                  </a:lnTo>
                  <a:lnTo>
                    <a:pt x="2676145" y="588367"/>
                  </a:lnTo>
                  <a:lnTo>
                    <a:pt x="2648408" y="553037"/>
                  </a:lnTo>
                  <a:lnTo>
                    <a:pt x="2619640" y="518576"/>
                  </a:lnTo>
                  <a:lnTo>
                    <a:pt x="2589867" y="485006"/>
                  </a:lnTo>
                  <a:lnTo>
                    <a:pt x="2559109" y="452350"/>
                  </a:lnTo>
                  <a:lnTo>
                    <a:pt x="2527391" y="420632"/>
                  </a:lnTo>
                  <a:lnTo>
                    <a:pt x="2494735" y="389874"/>
                  </a:lnTo>
                  <a:lnTo>
                    <a:pt x="2461165" y="360100"/>
                  </a:lnTo>
                  <a:lnTo>
                    <a:pt x="2426703" y="331333"/>
                  </a:lnTo>
                  <a:lnTo>
                    <a:pt x="2391374" y="303596"/>
                  </a:lnTo>
                  <a:lnTo>
                    <a:pt x="2355199" y="276912"/>
                  </a:lnTo>
                  <a:lnTo>
                    <a:pt x="2318203" y="251305"/>
                  </a:lnTo>
                  <a:lnTo>
                    <a:pt x="2280408" y="226796"/>
                  </a:lnTo>
                  <a:lnTo>
                    <a:pt x="2241837" y="203410"/>
                  </a:lnTo>
                  <a:lnTo>
                    <a:pt x="2202514" y="181170"/>
                  </a:lnTo>
                  <a:lnTo>
                    <a:pt x="2162461" y="160099"/>
                  </a:lnTo>
                  <a:lnTo>
                    <a:pt x="2121702" y="140219"/>
                  </a:lnTo>
                  <a:lnTo>
                    <a:pt x="2080260" y="121554"/>
                  </a:lnTo>
                  <a:lnTo>
                    <a:pt x="2038158" y="104128"/>
                  </a:lnTo>
                  <a:lnTo>
                    <a:pt x="1995419" y="87963"/>
                  </a:lnTo>
                  <a:lnTo>
                    <a:pt x="1952067" y="73082"/>
                  </a:lnTo>
                  <a:lnTo>
                    <a:pt x="1908123" y="59508"/>
                  </a:lnTo>
                  <a:lnTo>
                    <a:pt x="1863612" y="47265"/>
                  </a:lnTo>
                  <a:lnTo>
                    <a:pt x="1818557" y="36376"/>
                  </a:lnTo>
                  <a:lnTo>
                    <a:pt x="1772981" y="26864"/>
                  </a:lnTo>
                  <a:lnTo>
                    <a:pt x="1726906" y="18752"/>
                  </a:lnTo>
                  <a:lnTo>
                    <a:pt x="1680356" y="12063"/>
                  </a:lnTo>
                  <a:lnTo>
                    <a:pt x="1633355" y="6820"/>
                  </a:lnTo>
                  <a:lnTo>
                    <a:pt x="1585925" y="3046"/>
                  </a:lnTo>
                  <a:lnTo>
                    <a:pt x="1538089" y="765"/>
                  </a:lnTo>
                  <a:lnTo>
                    <a:pt x="1489870" y="0"/>
                  </a:lnTo>
                  <a:close/>
                </a:path>
              </a:pathLst>
            </a:custGeom>
            <a:solidFill>
              <a:srgbClr val="0082E3">
                <a:alpha val="16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3647" y="7645974"/>
              <a:ext cx="2980055" cy="2980055"/>
            </a:xfrm>
            <a:custGeom>
              <a:avLst/>
              <a:gdLst/>
              <a:ahLst/>
              <a:cxnLst/>
              <a:rect l="l" t="t" r="r" b="b"/>
              <a:pathLst>
                <a:path w="2980054" h="2980054">
                  <a:moveTo>
                    <a:pt x="1489870" y="0"/>
                  </a:moveTo>
                  <a:lnTo>
                    <a:pt x="1441652" y="765"/>
                  </a:lnTo>
                  <a:lnTo>
                    <a:pt x="1393816" y="3046"/>
                  </a:lnTo>
                  <a:lnTo>
                    <a:pt x="1346386" y="6820"/>
                  </a:lnTo>
                  <a:lnTo>
                    <a:pt x="1299384" y="12063"/>
                  </a:lnTo>
                  <a:lnTo>
                    <a:pt x="1252835" y="18752"/>
                  </a:lnTo>
                  <a:lnTo>
                    <a:pt x="1206760" y="26864"/>
                  </a:lnTo>
                  <a:lnTo>
                    <a:pt x="1161184" y="36376"/>
                  </a:lnTo>
                  <a:lnTo>
                    <a:pt x="1116128" y="47265"/>
                  </a:lnTo>
                  <a:lnTo>
                    <a:pt x="1071618" y="59508"/>
                  </a:lnTo>
                  <a:lnTo>
                    <a:pt x="1027674" y="73082"/>
                  </a:lnTo>
                  <a:lnTo>
                    <a:pt x="984322" y="87963"/>
                  </a:lnTo>
                  <a:lnTo>
                    <a:pt x="941583" y="104128"/>
                  </a:lnTo>
                  <a:lnTo>
                    <a:pt x="899481" y="121554"/>
                  </a:lnTo>
                  <a:lnTo>
                    <a:pt x="858039" y="140219"/>
                  </a:lnTo>
                  <a:lnTo>
                    <a:pt x="817280" y="160099"/>
                  </a:lnTo>
                  <a:lnTo>
                    <a:pt x="777227" y="181170"/>
                  </a:lnTo>
                  <a:lnTo>
                    <a:pt x="737904" y="203410"/>
                  </a:lnTo>
                  <a:lnTo>
                    <a:pt x="699333" y="226796"/>
                  </a:lnTo>
                  <a:lnTo>
                    <a:pt x="661538" y="251305"/>
                  </a:lnTo>
                  <a:lnTo>
                    <a:pt x="624541" y="276912"/>
                  </a:lnTo>
                  <a:lnTo>
                    <a:pt x="588367" y="303596"/>
                  </a:lnTo>
                  <a:lnTo>
                    <a:pt x="553037" y="331333"/>
                  </a:lnTo>
                  <a:lnTo>
                    <a:pt x="518576" y="360100"/>
                  </a:lnTo>
                  <a:lnTo>
                    <a:pt x="485006" y="389874"/>
                  </a:lnTo>
                  <a:lnTo>
                    <a:pt x="452350" y="420632"/>
                  </a:lnTo>
                  <a:lnTo>
                    <a:pt x="420632" y="452350"/>
                  </a:lnTo>
                  <a:lnTo>
                    <a:pt x="389874" y="485006"/>
                  </a:lnTo>
                  <a:lnTo>
                    <a:pt x="360100" y="518576"/>
                  </a:lnTo>
                  <a:lnTo>
                    <a:pt x="331333" y="553037"/>
                  </a:lnTo>
                  <a:lnTo>
                    <a:pt x="303596" y="588367"/>
                  </a:lnTo>
                  <a:lnTo>
                    <a:pt x="276912" y="624541"/>
                  </a:lnTo>
                  <a:lnTo>
                    <a:pt x="251305" y="661538"/>
                  </a:lnTo>
                  <a:lnTo>
                    <a:pt x="226796" y="699333"/>
                  </a:lnTo>
                  <a:lnTo>
                    <a:pt x="203410" y="737904"/>
                  </a:lnTo>
                  <a:lnTo>
                    <a:pt x="181170" y="777227"/>
                  </a:lnTo>
                  <a:lnTo>
                    <a:pt x="160099" y="817280"/>
                  </a:lnTo>
                  <a:lnTo>
                    <a:pt x="140219" y="858039"/>
                  </a:lnTo>
                  <a:lnTo>
                    <a:pt x="121554" y="899481"/>
                  </a:lnTo>
                  <a:lnTo>
                    <a:pt x="104128" y="941583"/>
                  </a:lnTo>
                  <a:lnTo>
                    <a:pt x="87963" y="984322"/>
                  </a:lnTo>
                  <a:lnTo>
                    <a:pt x="73082" y="1027674"/>
                  </a:lnTo>
                  <a:lnTo>
                    <a:pt x="59508" y="1071618"/>
                  </a:lnTo>
                  <a:lnTo>
                    <a:pt x="47265" y="1116128"/>
                  </a:lnTo>
                  <a:lnTo>
                    <a:pt x="36376" y="1161184"/>
                  </a:lnTo>
                  <a:lnTo>
                    <a:pt x="26864" y="1206760"/>
                  </a:lnTo>
                  <a:lnTo>
                    <a:pt x="18752" y="1252835"/>
                  </a:lnTo>
                  <a:lnTo>
                    <a:pt x="12063" y="1299384"/>
                  </a:lnTo>
                  <a:lnTo>
                    <a:pt x="6820" y="1346386"/>
                  </a:lnTo>
                  <a:lnTo>
                    <a:pt x="3046" y="1393816"/>
                  </a:lnTo>
                  <a:lnTo>
                    <a:pt x="765" y="1441652"/>
                  </a:lnTo>
                  <a:lnTo>
                    <a:pt x="0" y="1489870"/>
                  </a:lnTo>
                  <a:lnTo>
                    <a:pt x="765" y="1538089"/>
                  </a:lnTo>
                  <a:lnTo>
                    <a:pt x="3046" y="1585925"/>
                  </a:lnTo>
                  <a:lnTo>
                    <a:pt x="6820" y="1633355"/>
                  </a:lnTo>
                  <a:lnTo>
                    <a:pt x="12063" y="1680356"/>
                  </a:lnTo>
                  <a:lnTo>
                    <a:pt x="18752" y="1726906"/>
                  </a:lnTo>
                  <a:lnTo>
                    <a:pt x="26864" y="1772981"/>
                  </a:lnTo>
                  <a:lnTo>
                    <a:pt x="36376" y="1818557"/>
                  </a:lnTo>
                  <a:lnTo>
                    <a:pt x="47265" y="1863612"/>
                  </a:lnTo>
                  <a:lnTo>
                    <a:pt x="59508" y="1908123"/>
                  </a:lnTo>
                  <a:lnTo>
                    <a:pt x="73082" y="1952067"/>
                  </a:lnTo>
                  <a:lnTo>
                    <a:pt x="87963" y="1995419"/>
                  </a:lnTo>
                  <a:lnTo>
                    <a:pt x="104128" y="2038158"/>
                  </a:lnTo>
                  <a:lnTo>
                    <a:pt x="121554" y="2080260"/>
                  </a:lnTo>
                  <a:lnTo>
                    <a:pt x="140219" y="2121702"/>
                  </a:lnTo>
                  <a:lnTo>
                    <a:pt x="160099" y="2162461"/>
                  </a:lnTo>
                  <a:lnTo>
                    <a:pt x="181170" y="2202514"/>
                  </a:lnTo>
                  <a:lnTo>
                    <a:pt x="203410" y="2241837"/>
                  </a:lnTo>
                  <a:lnTo>
                    <a:pt x="226796" y="2280408"/>
                  </a:lnTo>
                  <a:lnTo>
                    <a:pt x="251305" y="2318203"/>
                  </a:lnTo>
                  <a:lnTo>
                    <a:pt x="276912" y="2355199"/>
                  </a:lnTo>
                  <a:lnTo>
                    <a:pt x="303596" y="2391374"/>
                  </a:lnTo>
                  <a:lnTo>
                    <a:pt x="331333" y="2426703"/>
                  </a:lnTo>
                  <a:lnTo>
                    <a:pt x="360100" y="2461165"/>
                  </a:lnTo>
                  <a:lnTo>
                    <a:pt x="389874" y="2494735"/>
                  </a:lnTo>
                  <a:lnTo>
                    <a:pt x="420632" y="2527391"/>
                  </a:lnTo>
                  <a:lnTo>
                    <a:pt x="452350" y="2559109"/>
                  </a:lnTo>
                  <a:lnTo>
                    <a:pt x="485006" y="2589867"/>
                  </a:lnTo>
                  <a:lnTo>
                    <a:pt x="518576" y="2619640"/>
                  </a:lnTo>
                  <a:lnTo>
                    <a:pt x="553037" y="2648408"/>
                  </a:lnTo>
                  <a:lnTo>
                    <a:pt x="588367" y="2676145"/>
                  </a:lnTo>
                  <a:lnTo>
                    <a:pt x="624541" y="2702828"/>
                  </a:lnTo>
                  <a:lnTo>
                    <a:pt x="661538" y="2728436"/>
                  </a:lnTo>
                  <a:lnTo>
                    <a:pt x="699333" y="2752944"/>
                  </a:lnTo>
                  <a:lnTo>
                    <a:pt x="737904" y="2776330"/>
                  </a:lnTo>
                  <a:lnTo>
                    <a:pt x="777227" y="2798571"/>
                  </a:lnTo>
                  <a:lnTo>
                    <a:pt x="817280" y="2819642"/>
                  </a:lnTo>
                  <a:lnTo>
                    <a:pt x="858039" y="2839522"/>
                  </a:lnTo>
                  <a:lnTo>
                    <a:pt x="899481" y="2858186"/>
                  </a:lnTo>
                  <a:lnTo>
                    <a:pt x="941583" y="2875613"/>
                  </a:lnTo>
                  <a:lnTo>
                    <a:pt x="984322" y="2891778"/>
                  </a:lnTo>
                  <a:lnTo>
                    <a:pt x="1027674" y="2906659"/>
                  </a:lnTo>
                  <a:lnTo>
                    <a:pt x="1071618" y="2920232"/>
                  </a:lnTo>
                  <a:lnTo>
                    <a:pt x="1116128" y="2932475"/>
                  </a:lnTo>
                  <a:lnTo>
                    <a:pt x="1161184" y="2943364"/>
                  </a:lnTo>
                  <a:lnTo>
                    <a:pt x="1206760" y="2952877"/>
                  </a:lnTo>
                  <a:lnTo>
                    <a:pt x="1252835" y="2960989"/>
                  </a:lnTo>
                  <a:lnTo>
                    <a:pt x="1299384" y="2967678"/>
                  </a:lnTo>
                  <a:lnTo>
                    <a:pt x="1346386" y="2972921"/>
                  </a:lnTo>
                  <a:lnTo>
                    <a:pt x="1393816" y="2976695"/>
                  </a:lnTo>
                  <a:lnTo>
                    <a:pt x="1441652" y="2978976"/>
                  </a:lnTo>
                  <a:lnTo>
                    <a:pt x="1489870" y="2979741"/>
                  </a:lnTo>
                  <a:lnTo>
                    <a:pt x="1538089" y="2978976"/>
                  </a:lnTo>
                  <a:lnTo>
                    <a:pt x="1585925" y="2976695"/>
                  </a:lnTo>
                  <a:lnTo>
                    <a:pt x="1633355" y="2972921"/>
                  </a:lnTo>
                  <a:lnTo>
                    <a:pt x="1680356" y="2967678"/>
                  </a:lnTo>
                  <a:lnTo>
                    <a:pt x="1726906" y="2960989"/>
                  </a:lnTo>
                  <a:lnTo>
                    <a:pt x="1772981" y="2952877"/>
                  </a:lnTo>
                  <a:lnTo>
                    <a:pt x="1818557" y="2943364"/>
                  </a:lnTo>
                  <a:lnTo>
                    <a:pt x="1863612" y="2932475"/>
                  </a:lnTo>
                  <a:lnTo>
                    <a:pt x="1908123" y="2920232"/>
                  </a:lnTo>
                  <a:lnTo>
                    <a:pt x="1952067" y="2906659"/>
                  </a:lnTo>
                  <a:lnTo>
                    <a:pt x="1995419" y="2891778"/>
                  </a:lnTo>
                  <a:lnTo>
                    <a:pt x="2038158" y="2875613"/>
                  </a:lnTo>
                  <a:lnTo>
                    <a:pt x="2080260" y="2858186"/>
                  </a:lnTo>
                  <a:lnTo>
                    <a:pt x="2121702" y="2839522"/>
                  </a:lnTo>
                  <a:lnTo>
                    <a:pt x="2162461" y="2819642"/>
                  </a:lnTo>
                  <a:lnTo>
                    <a:pt x="2202514" y="2798571"/>
                  </a:lnTo>
                  <a:lnTo>
                    <a:pt x="2241837" y="2776330"/>
                  </a:lnTo>
                  <a:lnTo>
                    <a:pt x="2280408" y="2752944"/>
                  </a:lnTo>
                  <a:lnTo>
                    <a:pt x="2318203" y="2728436"/>
                  </a:lnTo>
                  <a:lnTo>
                    <a:pt x="2355199" y="2702828"/>
                  </a:lnTo>
                  <a:lnTo>
                    <a:pt x="2391374" y="2676145"/>
                  </a:lnTo>
                  <a:lnTo>
                    <a:pt x="2426703" y="2648408"/>
                  </a:lnTo>
                  <a:lnTo>
                    <a:pt x="2461165" y="2619640"/>
                  </a:lnTo>
                  <a:lnTo>
                    <a:pt x="2494735" y="2589867"/>
                  </a:lnTo>
                  <a:lnTo>
                    <a:pt x="2527391" y="2559109"/>
                  </a:lnTo>
                  <a:lnTo>
                    <a:pt x="2559109" y="2527391"/>
                  </a:lnTo>
                  <a:lnTo>
                    <a:pt x="2589867" y="2494735"/>
                  </a:lnTo>
                  <a:lnTo>
                    <a:pt x="2619640" y="2461165"/>
                  </a:lnTo>
                  <a:lnTo>
                    <a:pt x="2648408" y="2426703"/>
                  </a:lnTo>
                  <a:lnTo>
                    <a:pt x="2676145" y="2391374"/>
                  </a:lnTo>
                  <a:lnTo>
                    <a:pt x="2702828" y="2355199"/>
                  </a:lnTo>
                  <a:lnTo>
                    <a:pt x="2728436" y="2318203"/>
                  </a:lnTo>
                  <a:lnTo>
                    <a:pt x="2752944" y="2280408"/>
                  </a:lnTo>
                  <a:lnTo>
                    <a:pt x="2776330" y="2241837"/>
                  </a:lnTo>
                  <a:lnTo>
                    <a:pt x="2798571" y="2202514"/>
                  </a:lnTo>
                  <a:lnTo>
                    <a:pt x="2819642" y="2162461"/>
                  </a:lnTo>
                  <a:lnTo>
                    <a:pt x="2839522" y="2121702"/>
                  </a:lnTo>
                  <a:lnTo>
                    <a:pt x="2858186" y="2080260"/>
                  </a:lnTo>
                  <a:lnTo>
                    <a:pt x="2875613" y="2038158"/>
                  </a:lnTo>
                  <a:lnTo>
                    <a:pt x="2891778" y="1995419"/>
                  </a:lnTo>
                  <a:lnTo>
                    <a:pt x="2906659" y="1952067"/>
                  </a:lnTo>
                  <a:lnTo>
                    <a:pt x="2920232" y="1908123"/>
                  </a:lnTo>
                  <a:lnTo>
                    <a:pt x="2932475" y="1863612"/>
                  </a:lnTo>
                  <a:lnTo>
                    <a:pt x="2943364" y="1818557"/>
                  </a:lnTo>
                  <a:lnTo>
                    <a:pt x="2952877" y="1772981"/>
                  </a:lnTo>
                  <a:lnTo>
                    <a:pt x="2960989" y="1726906"/>
                  </a:lnTo>
                  <a:lnTo>
                    <a:pt x="2967678" y="1680356"/>
                  </a:lnTo>
                  <a:lnTo>
                    <a:pt x="2972921" y="1633355"/>
                  </a:lnTo>
                  <a:lnTo>
                    <a:pt x="2976695" y="1585925"/>
                  </a:lnTo>
                  <a:lnTo>
                    <a:pt x="2978976" y="1538089"/>
                  </a:lnTo>
                  <a:lnTo>
                    <a:pt x="2979741" y="1489870"/>
                  </a:lnTo>
                  <a:lnTo>
                    <a:pt x="2978976" y="1441652"/>
                  </a:lnTo>
                  <a:lnTo>
                    <a:pt x="2976695" y="1393816"/>
                  </a:lnTo>
                  <a:lnTo>
                    <a:pt x="2972921" y="1346386"/>
                  </a:lnTo>
                  <a:lnTo>
                    <a:pt x="2967678" y="1299384"/>
                  </a:lnTo>
                  <a:lnTo>
                    <a:pt x="2960989" y="1252835"/>
                  </a:lnTo>
                  <a:lnTo>
                    <a:pt x="2952877" y="1206760"/>
                  </a:lnTo>
                  <a:lnTo>
                    <a:pt x="2943364" y="1161184"/>
                  </a:lnTo>
                  <a:lnTo>
                    <a:pt x="2932475" y="1116128"/>
                  </a:lnTo>
                  <a:lnTo>
                    <a:pt x="2920232" y="1071618"/>
                  </a:lnTo>
                  <a:lnTo>
                    <a:pt x="2906659" y="1027674"/>
                  </a:lnTo>
                  <a:lnTo>
                    <a:pt x="2891778" y="984322"/>
                  </a:lnTo>
                  <a:lnTo>
                    <a:pt x="2875613" y="941583"/>
                  </a:lnTo>
                  <a:lnTo>
                    <a:pt x="2858186" y="899481"/>
                  </a:lnTo>
                  <a:lnTo>
                    <a:pt x="2839522" y="858039"/>
                  </a:lnTo>
                  <a:lnTo>
                    <a:pt x="2819642" y="817280"/>
                  </a:lnTo>
                  <a:lnTo>
                    <a:pt x="2798571" y="777227"/>
                  </a:lnTo>
                  <a:lnTo>
                    <a:pt x="2776330" y="737904"/>
                  </a:lnTo>
                  <a:lnTo>
                    <a:pt x="2752944" y="699333"/>
                  </a:lnTo>
                  <a:lnTo>
                    <a:pt x="2728436" y="661538"/>
                  </a:lnTo>
                  <a:lnTo>
                    <a:pt x="2702828" y="624541"/>
                  </a:lnTo>
                  <a:lnTo>
                    <a:pt x="2676145" y="588367"/>
                  </a:lnTo>
                  <a:lnTo>
                    <a:pt x="2648408" y="553037"/>
                  </a:lnTo>
                  <a:lnTo>
                    <a:pt x="2619640" y="518576"/>
                  </a:lnTo>
                  <a:lnTo>
                    <a:pt x="2589867" y="485006"/>
                  </a:lnTo>
                  <a:lnTo>
                    <a:pt x="2559109" y="452350"/>
                  </a:lnTo>
                  <a:lnTo>
                    <a:pt x="2527391" y="420632"/>
                  </a:lnTo>
                  <a:lnTo>
                    <a:pt x="2494735" y="389874"/>
                  </a:lnTo>
                  <a:lnTo>
                    <a:pt x="2461165" y="360100"/>
                  </a:lnTo>
                  <a:lnTo>
                    <a:pt x="2426703" y="331333"/>
                  </a:lnTo>
                  <a:lnTo>
                    <a:pt x="2391374" y="303596"/>
                  </a:lnTo>
                  <a:lnTo>
                    <a:pt x="2355199" y="276912"/>
                  </a:lnTo>
                  <a:lnTo>
                    <a:pt x="2318203" y="251305"/>
                  </a:lnTo>
                  <a:lnTo>
                    <a:pt x="2280408" y="226796"/>
                  </a:lnTo>
                  <a:lnTo>
                    <a:pt x="2241837" y="203410"/>
                  </a:lnTo>
                  <a:lnTo>
                    <a:pt x="2202514" y="181170"/>
                  </a:lnTo>
                  <a:lnTo>
                    <a:pt x="2162461" y="160099"/>
                  </a:lnTo>
                  <a:lnTo>
                    <a:pt x="2121702" y="140219"/>
                  </a:lnTo>
                  <a:lnTo>
                    <a:pt x="2080260" y="121554"/>
                  </a:lnTo>
                  <a:lnTo>
                    <a:pt x="2038158" y="104128"/>
                  </a:lnTo>
                  <a:lnTo>
                    <a:pt x="1995419" y="87963"/>
                  </a:lnTo>
                  <a:lnTo>
                    <a:pt x="1952067" y="73082"/>
                  </a:lnTo>
                  <a:lnTo>
                    <a:pt x="1908123" y="59508"/>
                  </a:lnTo>
                  <a:lnTo>
                    <a:pt x="1863612" y="47265"/>
                  </a:lnTo>
                  <a:lnTo>
                    <a:pt x="1818557" y="36376"/>
                  </a:lnTo>
                  <a:lnTo>
                    <a:pt x="1772981" y="26864"/>
                  </a:lnTo>
                  <a:lnTo>
                    <a:pt x="1726906" y="18752"/>
                  </a:lnTo>
                  <a:lnTo>
                    <a:pt x="1680356" y="12063"/>
                  </a:lnTo>
                  <a:lnTo>
                    <a:pt x="1633355" y="6820"/>
                  </a:lnTo>
                  <a:lnTo>
                    <a:pt x="1585925" y="3046"/>
                  </a:lnTo>
                  <a:lnTo>
                    <a:pt x="1538089" y="765"/>
                  </a:lnTo>
                  <a:lnTo>
                    <a:pt x="1489870" y="0"/>
                  </a:lnTo>
                  <a:close/>
                </a:path>
              </a:pathLst>
            </a:custGeom>
            <a:solidFill>
              <a:srgbClr val="0082E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645976"/>
              <a:ext cx="2121535" cy="2980055"/>
            </a:xfrm>
            <a:custGeom>
              <a:avLst/>
              <a:gdLst/>
              <a:ahLst/>
              <a:cxnLst/>
              <a:rect l="l" t="t" r="r" b="b"/>
              <a:pathLst>
                <a:path w="2121535" h="2980054">
                  <a:moveTo>
                    <a:pt x="631263" y="0"/>
                  </a:moveTo>
                  <a:lnTo>
                    <a:pt x="583045" y="765"/>
                  </a:lnTo>
                  <a:lnTo>
                    <a:pt x="535209" y="3046"/>
                  </a:lnTo>
                  <a:lnTo>
                    <a:pt x="487778" y="6820"/>
                  </a:lnTo>
                  <a:lnTo>
                    <a:pt x="440777" y="12063"/>
                  </a:lnTo>
                  <a:lnTo>
                    <a:pt x="394227" y="18752"/>
                  </a:lnTo>
                  <a:lnTo>
                    <a:pt x="348152" y="26864"/>
                  </a:lnTo>
                  <a:lnTo>
                    <a:pt x="302576" y="36376"/>
                  </a:lnTo>
                  <a:lnTo>
                    <a:pt x="257520" y="47265"/>
                  </a:lnTo>
                  <a:lnTo>
                    <a:pt x="213009" y="59508"/>
                  </a:lnTo>
                  <a:lnTo>
                    <a:pt x="169066" y="73082"/>
                  </a:lnTo>
                  <a:lnTo>
                    <a:pt x="125713" y="87963"/>
                  </a:lnTo>
                  <a:lnTo>
                    <a:pt x="82974" y="104128"/>
                  </a:lnTo>
                  <a:lnTo>
                    <a:pt x="40872" y="121554"/>
                  </a:lnTo>
                  <a:lnTo>
                    <a:pt x="0" y="139962"/>
                  </a:lnTo>
                  <a:lnTo>
                    <a:pt x="0" y="2839778"/>
                  </a:lnTo>
                  <a:lnTo>
                    <a:pt x="40872" y="2858186"/>
                  </a:lnTo>
                  <a:lnTo>
                    <a:pt x="82974" y="2875613"/>
                  </a:lnTo>
                  <a:lnTo>
                    <a:pt x="125713" y="2891778"/>
                  </a:lnTo>
                  <a:lnTo>
                    <a:pt x="169066" y="2906659"/>
                  </a:lnTo>
                  <a:lnTo>
                    <a:pt x="213009" y="2920232"/>
                  </a:lnTo>
                  <a:lnTo>
                    <a:pt x="257520" y="2932475"/>
                  </a:lnTo>
                  <a:lnTo>
                    <a:pt x="302576" y="2943364"/>
                  </a:lnTo>
                  <a:lnTo>
                    <a:pt x="348152" y="2952877"/>
                  </a:lnTo>
                  <a:lnTo>
                    <a:pt x="394227" y="2960989"/>
                  </a:lnTo>
                  <a:lnTo>
                    <a:pt x="440777" y="2967678"/>
                  </a:lnTo>
                  <a:lnTo>
                    <a:pt x="487778" y="2972921"/>
                  </a:lnTo>
                  <a:lnTo>
                    <a:pt x="535209" y="2976695"/>
                  </a:lnTo>
                  <a:lnTo>
                    <a:pt x="583045" y="2978976"/>
                  </a:lnTo>
                  <a:lnTo>
                    <a:pt x="631263" y="2979741"/>
                  </a:lnTo>
                  <a:lnTo>
                    <a:pt x="679481" y="2978976"/>
                  </a:lnTo>
                  <a:lnTo>
                    <a:pt x="727317" y="2976695"/>
                  </a:lnTo>
                  <a:lnTo>
                    <a:pt x="774748" y="2972921"/>
                  </a:lnTo>
                  <a:lnTo>
                    <a:pt x="821749" y="2967678"/>
                  </a:lnTo>
                  <a:lnTo>
                    <a:pt x="868299" y="2960989"/>
                  </a:lnTo>
                  <a:lnTo>
                    <a:pt x="914373" y="2952877"/>
                  </a:lnTo>
                  <a:lnTo>
                    <a:pt x="959950" y="2943364"/>
                  </a:lnTo>
                  <a:lnTo>
                    <a:pt x="1005005" y="2932475"/>
                  </a:lnTo>
                  <a:lnTo>
                    <a:pt x="1049516" y="2920232"/>
                  </a:lnTo>
                  <a:lnTo>
                    <a:pt x="1093459" y="2906659"/>
                  </a:lnTo>
                  <a:lnTo>
                    <a:pt x="1136812" y="2891778"/>
                  </a:lnTo>
                  <a:lnTo>
                    <a:pt x="1179551" y="2875613"/>
                  </a:lnTo>
                  <a:lnTo>
                    <a:pt x="1221653" y="2858186"/>
                  </a:lnTo>
                  <a:lnTo>
                    <a:pt x="1263095" y="2839522"/>
                  </a:lnTo>
                  <a:lnTo>
                    <a:pt x="1303854" y="2819642"/>
                  </a:lnTo>
                  <a:lnTo>
                    <a:pt x="1343906" y="2798571"/>
                  </a:lnTo>
                  <a:lnTo>
                    <a:pt x="1383230" y="2776330"/>
                  </a:lnTo>
                  <a:lnTo>
                    <a:pt x="1421800" y="2752944"/>
                  </a:lnTo>
                  <a:lnTo>
                    <a:pt x="1459596" y="2728436"/>
                  </a:lnTo>
                  <a:lnTo>
                    <a:pt x="1496592" y="2702828"/>
                  </a:lnTo>
                  <a:lnTo>
                    <a:pt x="1532766" y="2676145"/>
                  </a:lnTo>
                  <a:lnTo>
                    <a:pt x="1568096" y="2648408"/>
                  </a:lnTo>
                  <a:lnTo>
                    <a:pt x="1602557" y="2619640"/>
                  </a:lnTo>
                  <a:lnTo>
                    <a:pt x="1636127" y="2589867"/>
                  </a:lnTo>
                  <a:lnTo>
                    <a:pt x="1668783" y="2559109"/>
                  </a:lnTo>
                  <a:lnTo>
                    <a:pt x="1700502" y="2527391"/>
                  </a:lnTo>
                  <a:lnTo>
                    <a:pt x="1731259" y="2494735"/>
                  </a:lnTo>
                  <a:lnTo>
                    <a:pt x="1761033" y="2461165"/>
                  </a:lnTo>
                  <a:lnTo>
                    <a:pt x="1789800" y="2426703"/>
                  </a:lnTo>
                  <a:lnTo>
                    <a:pt x="1817537" y="2391374"/>
                  </a:lnTo>
                  <a:lnTo>
                    <a:pt x="1844221" y="2355199"/>
                  </a:lnTo>
                  <a:lnTo>
                    <a:pt x="1869829" y="2318203"/>
                  </a:lnTo>
                  <a:lnTo>
                    <a:pt x="1894337" y="2280408"/>
                  </a:lnTo>
                  <a:lnTo>
                    <a:pt x="1917723" y="2241837"/>
                  </a:lnTo>
                  <a:lnTo>
                    <a:pt x="1939963" y="2202514"/>
                  </a:lnTo>
                  <a:lnTo>
                    <a:pt x="1961035" y="2162461"/>
                  </a:lnTo>
                  <a:lnTo>
                    <a:pt x="1980914" y="2121702"/>
                  </a:lnTo>
                  <a:lnTo>
                    <a:pt x="1999579" y="2080260"/>
                  </a:lnTo>
                  <a:lnTo>
                    <a:pt x="2017005" y="2038158"/>
                  </a:lnTo>
                  <a:lnTo>
                    <a:pt x="2033171" y="1995419"/>
                  </a:lnTo>
                  <a:lnTo>
                    <a:pt x="2048052" y="1952067"/>
                  </a:lnTo>
                  <a:lnTo>
                    <a:pt x="2061625" y="1908123"/>
                  </a:lnTo>
                  <a:lnTo>
                    <a:pt x="2073868" y="1863612"/>
                  </a:lnTo>
                  <a:lnTo>
                    <a:pt x="2084757" y="1818557"/>
                  </a:lnTo>
                  <a:lnTo>
                    <a:pt x="2094269" y="1772981"/>
                  </a:lnTo>
                  <a:lnTo>
                    <a:pt x="2102382" y="1726906"/>
                  </a:lnTo>
                  <a:lnTo>
                    <a:pt x="2109071" y="1680356"/>
                  </a:lnTo>
                  <a:lnTo>
                    <a:pt x="2114314" y="1633355"/>
                  </a:lnTo>
                  <a:lnTo>
                    <a:pt x="2118087" y="1585925"/>
                  </a:lnTo>
                  <a:lnTo>
                    <a:pt x="2120368" y="1538089"/>
                  </a:lnTo>
                  <a:lnTo>
                    <a:pt x="2121134" y="1489870"/>
                  </a:lnTo>
                  <a:lnTo>
                    <a:pt x="2120368" y="1441652"/>
                  </a:lnTo>
                  <a:lnTo>
                    <a:pt x="2118087" y="1393816"/>
                  </a:lnTo>
                  <a:lnTo>
                    <a:pt x="2114314" y="1346386"/>
                  </a:lnTo>
                  <a:lnTo>
                    <a:pt x="2109071" y="1299384"/>
                  </a:lnTo>
                  <a:lnTo>
                    <a:pt x="2102382" y="1252835"/>
                  </a:lnTo>
                  <a:lnTo>
                    <a:pt x="2094269" y="1206760"/>
                  </a:lnTo>
                  <a:lnTo>
                    <a:pt x="2084757" y="1161184"/>
                  </a:lnTo>
                  <a:lnTo>
                    <a:pt x="2073868" y="1116128"/>
                  </a:lnTo>
                  <a:lnTo>
                    <a:pt x="2061625" y="1071618"/>
                  </a:lnTo>
                  <a:lnTo>
                    <a:pt x="2048052" y="1027674"/>
                  </a:lnTo>
                  <a:lnTo>
                    <a:pt x="2033171" y="984322"/>
                  </a:lnTo>
                  <a:lnTo>
                    <a:pt x="2017005" y="941583"/>
                  </a:lnTo>
                  <a:lnTo>
                    <a:pt x="1999579" y="899481"/>
                  </a:lnTo>
                  <a:lnTo>
                    <a:pt x="1980914" y="858039"/>
                  </a:lnTo>
                  <a:lnTo>
                    <a:pt x="1961035" y="817280"/>
                  </a:lnTo>
                  <a:lnTo>
                    <a:pt x="1939963" y="777227"/>
                  </a:lnTo>
                  <a:lnTo>
                    <a:pt x="1917723" y="737904"/>
                  </a:lnTo>
                  <a:lnTo>
                    <a:pt x="1894337" y="699333"/>
                  </a:lnTo>
                  <a:lnTo>
                    <a:pt x="1869829" y="661538"/>
                  </a:lnTo>
                  <a:lnTo>
                    <a:pt x="1844221" y="624541"/>
                  </a:lnTo>
                  <a:lnTo>
                    <a:pt x="1817537" y="588367"/>
                  </a:lnTo>
                  <a:lnTo>
                    <a:pt x="1789800" y="553037"/>
                  </a:lnTo>
                  <a:lnTo>
                    <a:pt x="1761033" y="518576"/>
                  </a:lnTo>
                  <a:lnTo>
                    <a:pt x="1731259" y="485006"/>
                  </a:lnTo>
                  <a:lnTo>
                    <a:pt x="1700502" y="452350"/>
                  </a:lnTo>
                  <a:lnTo>
                    <a:pt x="1668783" y="420632"/>
                  </a:lnTo>
                  <a:lnTo>
                    <a:pt x="1636127" y="389874"/>
                  </a:lnTo>
                  <a:lnTo>
                    <a:pt x="1602557" y="360100"/>
                  </a:lnTo>
                  <a:lnTo>
                    <a:pt x="1568096" y="331333"/>
                  </a:lnTo>
                  <a:lnTo>
                    <a:pt x="1532766" y="303596"/>
                  </a:lnTo>
                  <a:lnTo>
                    <a:pt x="1496592" y="276912"/>
                  </a:lnTo>
                  <a:lnTo>
                    <a:pt x="1459596" y="251305"/>
                  </a:lnTo>
                  <a:lnTo>
                    <a:pt x="1421800" y="226796"/>
                  </a:lnTo>
                  <a:lnTo>
                    <a:pt x="1383230" y="203410"/>
                  </a:lnTo>
                  <a:lnTo>
                    <a:pt x="1343906" y="181170"/>
                  </a:lnTo>
                  <a:lnTo>
                    <a:pt x="1303854" y="160099"/>
                  </a:lnTo>
                  <a:lnTo>
                    <a:pt x="1263095" y="140219"/>
                  </a:lnTo>
                  <a:lnTo>
                    <a:pt x="1221653" y="121554"/>
                  </a:lnTo>
                  <a:lnTo>
                    <a:pt x="1179551" y="104128"/>
                  </a:lnTo>
                  <a:lnTo>
                    <a:pt x="1136812" y="87963"/>
                  </a:lnTo>
                  <a:lnTo>
                    <a:pt x="1093459" y="73082"/>
                  </a:lnTo>
                  <a:lnTo>
                    <a:pt x="1049516" y="59508"/>
                  </a:lnTo>
                  <a:lnTo>
                    <a:pt x="1005005" y="47265"/>
                  </a:lnTo>
                  <a:lnTo>
                    <a:pt x="959950" y="36376"/>
                  </a:lnTo>
                  <a:lnTo>
                    <a:pt x="914373" y="26864"/>
                  </a:lnTo>
                  <a:lnTo>
                    <a:pt x="868299" y="18752"/>
                  </a:lnTo>
                  <a:lnTo>
                    <a:pt x="821749" y="12063"/>
                  </a:lnTo>
                  <a:lnTo>
                    <a:pt x="774748" y="6820"/>
                  </a:lnTo>
                  <a:lnTo>
                    <a:pt x="727317" y="3046"/>
                  </a:lnTo>
                  <a:lnTo>
                    <a:pt x="679481" y="765"/>
                  </a:lnTo>
                  <a:lnTo>
                    <a:pt x="631263" y="0"/>
                  </a:lnTo>
                  <a:close/>
                </a:path>
              </a:pathLst>
            </a:custGeom>
            <a:solidFill>
              <a:srgbClr val="008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459926" y="1441062"/>
            <a:ext cx="638810" cy="422275"/>
          </a:xfrm>
          <a:custGeom>
            <a:avLst/>
            <a:gdLst/>
            <a:ahLst/>
            <a:cxnLst/>
            <a:rect l="l" t="t" r="r" b="b"/>
            <a:pathLst>
              <a:path w="638810" h="422275">
                <a:moveTo>
                  <a:pt x="279158" y="230784"/>
                </a:moveTo>
                <a:lnTo>
                  <a:pt x="274802" y="189865"/>
                </a:lnTo>
                <a:lnTo>
                  <a:pt x="261874" y="153225"/>
                </a:lnTo>
                <a:lnTo>
                  <a:pt x="231952" y="115760"/>
                </a:lnTo>
                <a:lnTo>
                  <a:pt x="187934" y="94475"/>
                </a:lnTo>
                <a:lnTo>
                  <a:pt x="160896" y="91719"/>
                </a:lnTo>
                <a:lnTo>
                  <a:pt x="152628" y="91897"/>
                </a:lnTo>
                <a:lnTo>
                  <a:pt x="113474" y="98983"/>
                </a:lnTo>
                <a:lnTo>
                  <a:pt x="77571" y="123850"/>
                </a:lnTo>
                <a:lnTo>
                  <a:pt x="73342" y="129286"/>
                </a:lnTo>
                <a:lnTo>
                  <a:pt x="73342" y="6146"/>
                </a:lnTo>
                <a:lnTo>
                  <a:pt x="67170" y="0"/>
                </a:lnTo>
                <a:lnTo>
                  <a:pt x="6134" y="203"/>
                </a:lnTo>
                <a:lnTo>
                  <a:pt x="0" y="6350"/>
                </a:lnTo>
                <a:lnTo>
                  <a:pt x="0" y="412178"/>
                </a:lnTo>
                <a:lnTo>
                  <a:pt x="6159" y="418325"/>
                </a:lnTo>
                <a:lnTo>
                  <a:pt x="67195" y="418325"/>
                </a:lnTo>
                <a:lnTo>
                  <a:pt x="73342" y="412178"/>
                </a:lnTo>
                <a:lnTo>
                  <a:pt x="73342" y="225958"/>
                </a:lnTo>
                <a:lnTo>
                  <a:pt x="73837" y="218427"/>
                </a:lnTo>
                <a:lnTo>
                  <a:pt x="90754" y="182168"/>
                </a:lnTo>
                <a:lnTo>
                  <a:pt x="124269" y="161975"/>
                </a:lnTo>
                <a:lnTo>
                  <a:pt x="132054" y="160477"/>
                </a:lnTo>
                <a:lnTo>
                  <a:pt x="139839" y="160477"/>
                </a:lnTo>
                <a:lnTo>
                  <a:pt x="179006" y="173367"/>
                </a:lnTo>
                <a:lnTo>
                  <a:pt x="202133" y="204647"/>
                </a:lnTo>
                <a:lnTo>
                  <a:pt x="206832" y="230784"/>
                </a:lnTo>
                <a:lnTo>
                  <a:pt x="206832" y="412178"/>
                </a:lnTo>
                <a:lnTo>
                  <a:pt x="212979" y="418325"/>
                </a:lnTo>
                <a:lnTo>
                  <a:pt x="272999" y="418325"/>
                </a:lnTo>
                <a:lnTo>
                  <a:pt x="279158" y="412178"/>
                </a:lnTo>
                <a:lnTo>
                  <a:pt x="279158" y="230784"/>
                </a:lnTo>
                <a:close/>
              </a:path>
              <a:path w="638810" h="422275">
                <a:moveTo>
                  <a:pt x="638683" y="275183"/>
                </a:moveTo>
                <a:lnTo>
                  <a:pt x="638657" y="255041"/>
                </a:lnTo>
                <a:lnTo>
                  <a:pt x="638314" y="243852"/>
                </a:lnTo>
                <a:lnTo>
                  <a:pt x="638251" y="241681"/>
                </a:lnTo>
                <a:lnTo>
                  <a:pt x="636905" y="227711"/>
                </a:lnTo>
                <a:lnTo>
                  <a:pt x="635965" y="222021"/>
                </a:lnTo>
                <a:lnTo>
                  <a:pt x="635927" y="221805"/>
                </a:lnTo>
                <a:lnTo>
                  <a:pt x="634720" y="214591"/>
                </a:lnTo>
                <a:lnTo>
                  <a:pt x="622439" y="177977"/>
                </a:lnTo>
                <a:lnTo>
                  <a:pt x="597192" y="141147"/>
                </a:lnTo>
                <a:lnTo>
                  <a:pt x="569137" y="117398"/>
                </a:lnTo>
                <a:lnTo>
                  <a:pt x="569137" y="221805"/>
                </a:lnTo>
                <a:lnTo>
                  <a:pt x="389483" y="221805"/>
                </a:lnTo>
                <a:lnTo>
                  <a:pt x="391807" y="214591"/>
                </a:lnTo>
                <a:lnTo>
                  <a:pt x="394716" y="207606"/>
                </a:lnTo>
                <a:lnTo>
                  <a:pt x="398145" y="201028"/>
                </a:lnTo>
                <a:lnTo>
                  <a:pt x="398221" y="200875"/>
                </a:lnTo>
                <a:lnTo>
                  <a:pt x="428904" y="167881"/>
                </a:lnTo>
                <a:lnTo>
                  <a:pt x="470598" y="152361"/>
                </a:lnTo>
                <a:lnTo>
                  <a:pt x="478015" y="152019"/>
                </a:lnTo>
                <a:lnTo>
                  <a:pt x="487324" y="152361"/>
                </a:lnTo>
                <a:lnTo>
                  <a:pt x="486778" y="152361"/>
                </a:lnTo>
                <a:lnTo>
                  <a:pt x="495693" y="153403"/>
                </a:lnTo>
                <a:lnTo>
                  <a:pt x="495287" y="153403"/>
                </a:lnTo>
                <a:lnTo>
                  <a:pt x="502640" y="154876"/>
                </a:lnTo>
                <a:lnTo>
                  <a:pt x="510260" y="157111"/>
                </a:lnTo>
                <a:lnTo>
                  <a:pt x="547725" y="181584"/>
                </a:lnTo>
                <a:lnTo>
                  <a:pt x="569137" y="221805"/>
                </a:lnTo>
                <a:lnTo>
                  <a:pt x="569137" y="117398"/>
                </a:lnTo>
                <a:lnTo>
                  <a:pt x="534416" y="99453"/>
                </a:lnTo>
                <a:lnTo>
                  <a:pt x="497205" y="90284"/>
                </a:lnTo>
                <a:lnTo>
                  <a:pt x="488454" y="89484"/>
                </a:lnTo>
                <a:lnTo>
                  <a:pt x="490093" y="89484"/>
                </a:lnTo>
                <a:lnTo>
                  <a:pt x="478015" y="89115"/>
                </a:lnTo>
                <a:lnTo>
                  <a:pt x="466369" y="89484"/>
                </a:lnTo>
                <a:lnTo>
                  <a:pt x="455028" y="90589"/>
                </a:lnTo>
                <a:lnTo>
                  <a:pt x="412826" y="102260"/>
                </a:lnTo>
                <a:lnTo>
                  <a:pt x="376618" y="123952"/>
                </a:lnTo>
                <a:lnTo>
                  <a:pt x="347459" y="154305"/>
                </a:lnTo>
                <a:lnTo>
                  <a:pt x="326948" y="190995"/>
                </a:lnTo>
                <a:lnTo>
                  <a:pt x="317792" y="221805"/>
                </a:lnTo>
                <a:lnTo>
                  <a:pt x="317741" y="222021"/>
                </a:lnTo>
                <a:lnTo>
                  <a:pt x="316001" y="232841"/>
                </a:lnTo>
                <a:lnTo>
                  <a:pt x="314947" y="243852"/>
                </a:lnTo>
                <a:lnTo>
                  <a:pt x="314604" y="255041"/>
                </a:lnTo>
                <a:lnTo>
                  <a:pt x="315455" y="272262"/>
                </a:lnTo>
                <a:lnTo>
                  <a:pt x="328206" y="320421"/>
                </a:lnTo>
                <a:lnTo>
                  <a:pt x="344043" y="348627"/>
                </a:lnTo>
                <a:lnTo>
                  <a:pt x="344144" y="348792"/>
                </a:lnTo>
                <a:lnTo>
                  <a:pt x="376872" y="383997"/>
                </a:lnTo>
                <a:lnTo>
                  <a:pt x="418655" y="408838"/>
                </a:lnTo>
                <a:lnTo>
                  <a:pt x="466712" y="420966"/>
                </a:lnTo>
                <a:lnTo>
                  <a:pt x="483628" y="421779"/>
                </a:lnTo>
                <a:lnTo>
                  <a:pt x="491515" y="421779"/>
                </a:lnTo>
                <a:lnTo>
                  <a:pt x="498957" y="421373"/>
                </a:lnTo>
                <a:lnTo>
                  <a:pt x="505891" y="420649"/>
                </a:lnTo>
                <a:lnTo>
                  <a:pt x="506310" y="420649"/>
                </a:lnTo>
                <a:lnTo>
                  <a:pt x="547662" y="408470"/>
                </a:lnTo>
                <a:lnTo>
                  <a:pt x="596519" y="375831"/>
                </a:lnTo>
                <a:lnTo>
                  <a:pt x="601954" y="363461"/>
                </a:lnTo>
                <a:lnTo>
                  <a:pt x="597687" y="358355"/>
                </a:lnTo>
                <a:lnTo>
                  <a:pt x="568642" y="323646"/>
                </a:lnTo>
                <a:lnTo>
                  <a:pt x="560171" y="323215"/>
                </a:lnTo>
                <a:lnTo>
                  <a:pt x="554786" y="328269"/>
                </a:lnTo>
                <a:lnTo>
                  <a:pt x="541845" y="338823"/>
                </a:lnTo>
                <a:lnTo>
                  <a:pt x="525030" y="348627"/>
                </a:lnTo>
                <a:lnTo>
                  <a:pt x="504431" y="355777"/>
                </a:lnTo>
                <a:lnTo>
                  <a:pt x="480098" y="358355"/>
                </a:lnTo>
                <a:lnTo>
                  <a:pt x="472592" y="358000"/>
                </a:lnTo>
                <a:lnTo>
                  <a:pt x="435711" y="347243"/>
                </a:lnTo>
                <a:lnTo>
                  <a:pt x="405345" y="321602"/>
                </a:lnTo>
                <a:lnTo>
                  <a:pt x="387985" y="282473"/>
                </a:lnTo>
                <a:lnTo>
                  <a:pt x="631393" y="282473"/>
                </a:lnTo>
                <a:lnTo>
                  <a:pt x="638683" y="275183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5654" y="1529898"/>
            <a:ext cx="700405" cy="333375"/>
          </a:xfrm>
          <a:custGeom>
            <a:avLst/>
            <a:gdLst/>
            <a:ahLst/>
            <a:cxnLst/>
            <a:rect l="l" t="t" r="r" b="b"/>
            <a:pathLst>
              <a:path w="700404" h="333375">
                <a:moveTo>
                  <a:pt x="332955" y="166725"/>
                </a:moveTo>
                <a:lnTo>
                  <a:pt x="326986" y="122199"/>
                </a:lnTo>
                <a:lnTo>
                  <a:pt x="310134" y="82219"/>
                </a:lnTo>
                <a:lnTo>
                  <a:pt x="299186" y="65976"/>
                </a:lnTo>
                <a:lnTo>
                  <a:pt x="298157" y="64554"/>
                </a:lnTo>
                <a:lnTo>
                  <a:pt x="267995" y="34582"/>
                </a:lnTo>
                <a:lnTo>
                  <a:pt x="259613" y="28536"/>
                </a:lnTo>
                <a:lnTo>
                  <a:pt x="259613" y="166725"/>
                </a:lnTo>
                <a:lnTo>
                  <a:pt x="259168" y="176745"/>
                </a:lnTo>
                <a:lnTo>
                  <a:pt x="248805" y="213956"/>
                </a:lnTo>
                <a:lnTo>
                  <a:pt x="219621" y="248818"/>
                </a:lnTo>
                <a:lnTo>
                  <a:pt x="176314" y="265468"/>
                </a:lnTo>
                <a:lnTo>
                  <a:pt x="166484" y="265963"/>
                </a:lnTo>
                <a:lnTo>
                  <a:pt x="156400" y="265468"/>
                </a:lnTo>
                <a:lnTo>
                  <a:pt x="112331" y="248818"/>
                </a:lnTo>
                <a:lnTo>
                  <a:pt x="82575" y="213956"/>
                </a:lnTo>
                <a:lnTo>
                  <a:pt x="72021" y="176745"/>
                </a:lnTo>
                <a:lnTo>
                  <a:pt x="71577" y="166725"/>
                </a:lnTo>
                <a:lnTo>
                  <a:pt x="72021" y="156819"/>
                </a:lnTo>
                <a:lnTo>
                  <a:pt x="82575" y="119545"/>
                </a:lnTo>
                <a:lnTo>
                  <a:pt x="112331" y="83870"/>
                </a:lnTo>
                <a:lnTo>
                  <a:pt x="156400" y="66497"/>
                </a:lnTo>
                <a:lnTo>
                  <a:pt x="166484" y="65976"/>
                </a:lnTo>
                <a:lnTo>
                  <a:pt x="176314" y="66497"/>
                </a:lnTo>
                <a:lnTo>
                  <a:pt x="219621" y="83870"/>
                </a:lnTo>
                <a:lnTo>
                  <a:pt x="248805" y="119545"/>
                </a:lnTo>
                <a:lnTo>
                  <a:pt x="259168" y="156819"/>
                </a:lnTo>
                <a:lnTo>
                  <a:pt x="259613" y="166725"/>
                </a:lnTo>
                <a:lnTo>
                  <a:pt x="259613" y="28536"/>
                </a:lnTo>
                <a:lnTo>
                  <a:pt x="221195" y="9245"/>
                </a:lnTo>
                <a:lnTo>
                  <a:pt x="177927" y="368"/>
                </a:lnTo>
                <a:lnTo>
                  <a:pt x="166611" y="0"/>
                </a:lnTo>
                <a:lnTo>
                  <a:pt x="155194" y="368"/>
                </a:lnTo>
                <a:lnTo>
                  <a:pt x="111937" y="9245"/>
                </a:lnTo>
                <a:lnTo>
                  <a:pt x="73621" y="28371"/>
                </a:lnTo>
                <a:lnTo>
                  <a:pt x="41617" y="56362"/>
                </a:lnTo>
                <a:lnTo>
                  <a:pt x="17678" y="91668"/>
                </a:lnTo>
                <a:lnTo>
                  <a:pt x="3352" y="133019"/>
                </a:lnTo>
                <a:lnTo>
                  <a:pt x="0" y="166725"/>
                </a:lnTo>
                <a:lnTo>
                  <a:pt x="330" y="176745"/>
                </a:lnTo>
                <a:lnTo>
                  <a:pt x="9258" y="221615"/>
                </a:lnTo>
                <a:lnTo>
                  <a:pt x="28549" y="259854"/>
                </a:lnTo>
                <a:lnTo>
                  <a:pt x="56769" y="291820"/>
                </a:lnTo>
                <a:lnTo>
                  <a:pt x="92100" y="315582"/>
                </a:lnTo>
                <a:lnTo>
                  <a:pt x="133057" y="329844"/>
                </a:lnTo>
                <a:lnTo>
                  <a:pt x="166611" y="333197"/>
                </a:lnTo>
                <a:lnTo>
                  <a:pt x="177927" y="332828"/>
                </a:lnTo>
                <a:lnTo>
                  <a:pt x="221195" y="323951"/>
                </a:lnTo>
                <a:lnTo>
                  <a:pt x="259397" y="304825"/>
                </a:lnTo>
                <a:lnTo>
                  <a:pt x="291350" y="276669"/>
                </a:lnTo>
                <a:lnTo>
                  <a:pt x="315277" y="241465"/>
                </a:lnTo>
                <a:lnTo>
                  <a:pt x="329603" y="200367"/>
                </a:lnTo>
                <a:lnTo>
                  <a:pt x="332587" y="178155"/>
                </a:lnTo>
                <a:lnTo>
                  <a:pt x="332955" y="166725"/>
                </a:lnTo>
                <a:close/>
              </a:path>
              <a:path w="700404" h="333375">
                <a:moveTo>
                  <a:pt x="700201" y="9626"/>
                </a:moveTo>
                <a:lnTo>
                  <a:pt x="694004" y="3416"/>
                </a:lnTo>
                <a:lnTo>
                  <a:pt x="643674" y="3416"/>
                </a:lnTo>
                <a:lnTo>
                  <a:pt x="637806" y="8585"/>
                </a:lnTo>
                <a:lnTo>
                  <a:pt x="632929" y="47167"/>
                </a:lnTo>
                <a:lnTo>
                  <a:pt x="628357" y="42075"/>
                </a:lnTo>
                <a:lnTo>
                  <a:pt x="628332" y="166497"/>
                </a:lnTo>
                <a:lnTo>
                  <a:pt x="620788" y="205397"/>
                </a:lnTo>
                <a:lnTo>
                  <a:pt x="600214" y="237159"/>
                </a:lnTo>
                <a:lnTo>
                  <a:pt x="569696" y="258584"/>
                </a:lnTo>
                <a:lnTo>
                  <a:pt x="532307" y="266446"/>
                </a:lnTo>
                <a:lnTo>
                  <a:pt x="494919" y="258584"/>
                </a:lnTo>
                <a:lnTo>
                  <a:pt x="464388" y="237159"/>
                </a:lnTo>
                <a:lnTo>
                  <a:pt x="443814" y="205397"/>
                </a:lnTo>
                <a:lnTo>
                  <a:pt x="436270" y="166497"/>
                </a:lnTo>
                <a:lnTo>
                  <a:pt x="443814" y="127558"/>
                </a:lnTo>
                <a:lnTo>
                  <a:pt x="464388" y="95770"/>
                </a:lnTo>
                <a:lnTo>
                  <a:pt x="494919" y="74345"/>
                </a:lnTo>
                <a:lnTo>
                  <a:pt x="532307" y="66484"/>
                </a:lnTo>
                <a:lnTo>
                  <a:pt x="569696" y="74345"/>
                </a:lnTo>
                <a:lnTo>
                  <a:pt x="600214" y="95770"/>
                </a:lnTo>
                <a:lnTo>
                  <a:pt x="620788" y="127558"/>
                </a:lnTo>
                <a:lnTo>
                  <a:pt x="628332" y="166497"/>
                </a:lnTo>
                <a:lnTo>
                  <a:pt x="628332" y="42049"/>
                </a:lnTo>
                <a:lnTo>
                  <a:pt x="595693" y="16332"/>
                </a:lnTo>
                <a:lnTo>
                  <a:pt x="554418" y="1917"/>
                </a:lnTo>
                <a:lnTo>
                  <a:pt x="530910" y="0"/>
                </a:lnTo>
                <a:lnTo>
                  <a:pt x="519595" y="368"/>
                </a:lnTo>
                <a:lnTo>
                  <a:pt x="508482" y="1473"/>
                </a:lnTo>
                <a:lnTo>
                  <a:pt x="497065" y="3416"/>
                </a:lnTo>
                <a:lnTo>
                  <a:pt x="497217" y="3416"/>
                </a:lnTo>
                <a:lnTo>
                  <a:pt x="486867" y="5930"/>
                </a:lnTo>
                <a:lnTo>
                  <a:pt x="447179" y="22720"/>
                </a:lnTo>
                <a:lnTo>
                  <a:pt x="413550" y="48577"/>
                </a:lnTo>
                <a:lnTo>
                  <a:pt x="387629" y="82207"/>
                </a:lnTo>
                <a:lnTo>
                  <a:pt x="370903" y="122059"/>
                </a:lnTo>
                <a:lnTo>
                  <a:pt x="364909" y="166497"/>
                </a:lnTo>
                <a:lnTo>
                  <a:pt x="365290" y="177927"/>
                </a:lnTo>
                <a:lnTo>
                  <a:pt x="374192" y="221361"/>
                </a:lnTo>
                <a:lnTo>
                  <a:pt x="393319" y="259791"/>
                </a:lnTo>
                <a:lnTo>
                  <a:pt x="421309" y="291795"/>
                </a:lnTo>
                <a:lnTo>
                  <a:pt x="456590" y="315569"/>
                </a:lnTo>
                <a:lnTo>
                  <a:pt x="497573" y="329831"/>
                </a:lnTo>
                <a:lnTo>
                  <a:pt x="530910" y="333209"/>
                </a:lnTo>
                <a:lnTo>
                  <a:pt x="538213" y="333019"/>
                </a:lnTo>
                <a:lnTo>
                  <a:pt x="579348" y="323938"/>
                </a:lnTo>
                <a:lnTo>
                  <a:pt x="614476" y="303758"/>
                </a:lnTo>
                <a:lnTo>
                  <a:pt x="628853" y="291071"/>
                </a:lnTo>
                <a:lnTo>
                  <a:pt x="631240" y="323189"/>
                </a:lnTo>
                <a:lnTo>
                  <a:pt x="631291" y="323938"/>
                </a:lnTo>
                <a:lnTo>
                  <a:pt x="631456" y="323938"/>
                </a:lnTo>
                <a:lnTo>
                  <a:pt x="637476" y="329514"/>
                </a:lnTo>
                <a:lnTo>
                  <a:pt x="693877" y="329514"/>
                </a:lnTo>
                <a:lnTo>
                  <a:pt x="700201" y="323189"/>
                </a:lnTo>
                <a:lnTo>
                  <a:pt x="700201" y="291071"/>
                </a:lnTo>
                <a:lnTo>
                  <a:pt x="700201" y="266446"/>
                </a:lnTo>
                <a:lnTo>
                  <a:pt x="700201" y="66484"/>
                </a:lnTo>
                <a:lnTo>
                  <a:pt x="700201" y="47167"/>
                </a:lnTo>
                <a:lnTo>
                  <a:pt x="700201" y="9626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32834" y="1456416"/>
            <a:ext cx="835025" cy="406400"/>
          </a:xfrm>
          <a:custGeom>
            <a:avLst/>
            <a:gdLst/>
            <a:ahLst/>
            <a:cxnLst/>
            <a:rect l="l" t="t" r="r" b="b"/>
            <a:pathLst>
              <a:path w="835025" h="406400">
                <a:moveTo>
                  <a:pt x="284213" y="83096"/>
                </a:moveTo>
                <a:lnTo>
                  <a:pt x="277901" y="76771"/>
                </a:lnTo>
                <a:lnTo>
                  <a:pt x="270090" y="76771"/>
                </a:lnTo>
                <a:lnTo>
                  <a:pt x="217195" y="76771"/>
                </a:lnTo>
                <a:lnTo>
                  <a:pt x="210883" y="83096"/>
                </a:lnTo>
                <a:lnTo>
                  <a:pt x="210883" y="270700"/>
                </a:lnTo>
                <a:lnTo>
                  <a:pt x="210451" y="278815"/>
                </a:lnTo>
                <a:lnTo>
                  <a:pt x="191757" y="316496"/>
                </a:lnTo>
                <a:lnTo>
                  <a:pt x="155219" y="336092"/>
                </a:lnTo>
                <a:lnTo>
                  <a:pt x="147091" y="337451"/>
                </a:lnTo>
                <a:lnTo>
                  <a:pt x="139319" y="337451"/>
                </a:lnTo>
                <a:lnTo>
                  <a:pt x="98488" y="324243"/>
                </a:lnTo>
                <a:lnTo>
                  <a:pt x="76504" y="292138"/>
                </a:lnTo>
                <a:lnTo>
                  <a:pt x="72326" y="265874"/>
                </a:lnTo>
                <a:lnTo>
                  <a:pt x="72326" y="83096"/>
                </a:lnTo>
                <a:lnTo>
                  <a:pt x="66001" y="76771"/>
                </a:lnTo>
                <a:lnTo>
                  <a:pt x="6324" y="76771"/>
                </a:lnTo>
                <a:lnTo>
                  <a:pt x="0" y="83096"/>
                </a:lnTo>
                <a:lnTo>
                  <a:pt x="0" y="267144"/>
                </a:lnTo>
                <a:lnTo>
                  <a:pt x="508" y="281495"/>
                </a:lnTo>
                <a:lnTo>
                  <a:pt x="8102" y="321716"/>
                </a:lnTo>
                <a:lnTo>
                  <a:pt x="31838" y="365734"/>
                </a:lnTo>
                <a:lnTo>
                  <a:pt x="70548" y="395185"/>
                </a:lnTo>
                <a:lnTo>
                  <a:pt x="109181" y="405295"/>
                </a:lnTo>
                <a:lnTo>
                  <a:pt x="123837" y="405968"/>
                </a:lnTo>
                <a:lnTo>
                  <a:pt x="132981" y="405752"/>
                </a:lnTo>
                <a:lnTo>
                  <a:pt x="171450" y="398259"/>
                </a:lnTo>
                <a:lnTo>
                  <a:pt x="209105" y="374027"/>
                </a:lnTo>
                <a:lnTo>
                  <a:pt x="217474" y="363067"/>
                </a:lnTo>
                <a:lnTo>
                  <a:pt x="221576" y="396925"/>
                </a:lnTo>
                <a:lnTo>
                  <a:pt x="227584" y="402259"/>
                </a:lnTo>
                <a:lnTo>
                  <a:pt x="277901" y="402259"/>
                </a:lnTo>
                <a:lnTo>
                  <a:pt x="284213" y="395935"/>
                </a:lnTo>
                <a:lnTo>
                  <a:pt x="284213" y="83096"/>
                </a:lnTo>
                <a:close/>
              </a:path>
              <a:path w="835025" h="406400">
                <a:moveTo>
                  <a:pt x="481634" y="83096"/>
                </a:moveTo>
                <a:lnTo>
                  <a:pt x="475322" y="76771"/>
                </a:lnTo>
                <a:lnTo>
                  <a:pt x="467525" y="76771"/>
                </a:lnTo>
                <a:lnTo>
                  <a:pt x="431393" y="76771"/>
                </a:lnTo>
                <a:lnTo>
                  <a:pt x="431393" y="13944"/>
                </a:lnTo>
                <a:lnTo>
                  <a:pt x="429768" y="7353"/>
                </a:lnTo>
                <a:lnTo>
                  <a:pt x="425513" y="2476"/>
                </a:lnTo>
                <a:lnTo>
                  <a:pt x="419531" y="0"/>
                </a:lnTo>
                <a:lnTo>
                  <a:pt x="412762" y="584"/>
                </a:lnTo>
                <a:lnTo>
                  <a:pt x="363943" y="17094"/>
                </a:lnTo>
                <a:lnTo>
                  <a:pt x="360095" y="22479"/>
                </a:lnTo>
                <a:lnTo>
                  <a:pt x="360095" y="76771"/>
                </a:lnTo>
                <a:lnTo>
                  <a:pt x="322503" y="76771"/>
                </a:lnTo>
                <a:lnTo>
                  <a:pt x="316179" y="83096"/>
                </a:lnTo>
                <a:lnTo>
                  <a:pt x="316179" y="135166"/>
                </a:lnTo>
                <a:lnTo>
                  <a:pt x="322503" y="141490"/>
                </a:lnTo>
                <a:lnTo>
                  <a:pt x="360095" y="141490"/>
                </a:lnTo>
                <a:lnTo>
                  <a:pt x="360095" y="316357"/>
                </a:lnTo>
                <a:lnTo>
                  <a:pt x="366890" y="350075"/>
                </a:lnTo>
                <a:lnTo>
                  <a:pt x="385457" y="377609"/>
                </a:lnTo>
                <a:lnTo>
                  <a:pt x="412991" y="396163"/>
                </a:lnTo>
                <a:lnTo>
                  <a:pt x="446709" y="402971"/>
                </a:lnTo>
                <a:lnTo>
                  <a:pt x="464400" y="402971"/>
                </a:lnTo>
                <a:lnTo>
                  <a:pt x="470725" y="396646"/>
                </a:lnTo>
                <a:lnTo>
                  <a:pt x="470725" y="347129"/>
                </a:lnTo>
                <a:lnTo>
                  <a:pt x="464400" y="340804"/>
                </a:lnTo>
                <a:lnTo>
                  <a:pt x="456615" y="340804"/>
                </a:lnTo>
                <a:lnTo>
                  <a:pt x="446798" y="338823"/>
                </a:lnTo>
                <a:lnTo>
                  <a:pt x="438785" y="333425"/>
                </a:lnTo>
                <a:lnTo>
                  <a:pt x="433374" y="325412"/>
                </a:lnTo>
                <a:lnTo>
                  <a:pt x="431393" y="315595"/>
                </a:lnTo>
                <a:lnTo>
                  <a:pt x="431393" y="141490"/>
                </a:lnTo>
                <a:lnTo>
                  <a:pt x="475322" y="141490"/>
                </a:lnTo>
                <a:lnTo>
                  <a:pt x="481634" y="135166"/>
                </a:lnTo>
                <a:lnTo>
                  <a:pt x="481634" y="83096"/>
                </a:lnTo>
                <a:close/>
              </a:path>
              <a:path w="835025" h="406400">
                <a:moveTo>
                  <a:pt x="834618" y="239369"/>
                </a:moveTo>
                <a:lnTo>
                  <a:pt x="828649" y="194843"/>
                </a:lnTo>
                <a:lnTo>
                  <a:pt x="811796" y="154876"/>
                </a:lnTo>
                <a:lnTo>
                  <a:pt x="785672" y="121234"/>
                </a:lnTo>
                <a:lnTo>
                  <a:pt x="761276" y="101180"/>
                </a:lnTo>
                <a:lnTo>
                  <a:pt x="761276" y="239369"/>
                </a:lnTo>
                <a:lnTo>
                  <a:pt x="760844" y="249389"/>
                </a:lnTo>
                <a:lnTo>
                  <a:pt x="750468" y="286600"/>
                </a:lnTo>
                <a:lnTo>
                  <a:pt x="721283" y="321475"/>
                </a:lnTo>
                <a:lnTo>
                  <a:pt x="677989" y="338099"/>
                </a:lnTo>
                <a:lnTo>
                  <a:pt x="668147" y="338594"/>
                </a:lnTo>
                <a:lnTo>
                  <a:pt x="658063" y="338099"/>
                </a:lnTo>
                <a:lnTo>
                  <a:pt x="613994" y="321475"/>
                </a:lnTo>
                <a:lnTo>
                  <a:pt x="584238" y="286600"/>
                </a:lnTo>
                <a:lnTo>
                  <a:pt x="573671" y="249389"/>
                </a:lnTo>
                <a:lnTo>
                  <a:pt x="573227" y="239369"/>
                </a:lnTo>
                <a:lnTo>
                  <a:pt x="573671" y="229463"/>
                </a:lnTo>
                <a:lnTo>
                  <a:pt x="584238" y="192201"/>
                </a:lnTo>
                <a:lnTo>
                  <a:pt x="613994" y="156514"/>
                </a:lnTo>
                <a:lnTo>
                  <a:pt x="658063" y="139141"/>
                </a:lnTo>
                <a:lnTo>
                  <a:pt x="668147" y="138620"/>
                </a:lnTo>
                <a:lnTo>
                  <a:pt x="677989" y="139141"/>
                </a:lnTo>
                <a:lnTo>
                  <a:pt x="721283" y="156514"/>
                </a:lnTo>
                <a:lnTo>
                  <a:pt x="750468" y="192201"/>
                </a:lnTo>
                <a:lnTo>
                  <a:pt x="760844" y="229463"/>
                </a:lnTo>
                <a:lnTo>
                  <a:pt x="761276" y="239369"/>
                </a:lnTo>
                <a:lnTo>
                  <a:pt x="761276" y="101180"/>
                </a:lnTo>
                <a:lnTo>
                  <a:pt x="722858" y="81902"/>
                </a:lnTo>
                <a:lnTo>
                  <a:pt x="679589" y="73012"/>
                </a:lnTo>
                <a:lnTo>
                  <a:pt x="668274" y="72644"/>
                </a:lnTo>
                <a:lnTo>
                  <a:pt x="656856" y="73012"/>
                </a:lnTo>
                <a:lnTo>
                  <a:pt x="613600" y="81902"/>
                </a:lnTo>
                <a:lnTo>
                  <a:pt x="575297" y="101015"/>
                </a:lnTo>
                <a:lnTo>
                  <a:pt x="543280" y="129006"/>
                </a:lnTo>
                <a:lnTo>
                  <a:pt x="519353" y="164312"/>
                </a:lnTo>
                <a:lnTo>
                  <a:pt x="505015" y="205663"/>
                </a:lnTo>
                <a:lnTo>
                  <a:pt x="501675" y="239369"/>
                </a:lnTo>
                <a:lnTo>
                  <a:pt x="501992" y="249389"/>
                </a:lnTo>
                <a:lnTo>
                  <a:pt x="510921" y="294271"/>
                </a:lnTo>
                <a:lnTo>
                  <a:pt x="530212" y="332498"/>
                </a:lnTo>
                <a:lnTo>
                  <a:pt x="558431" y="364464"/>
                </a:lnTo>
                <a:lnTo>
                  <a:pt x="593763" y="388226"/>
                </a:lnTo>
                <a:lnTo>
                  <a:pt x="634733" y="402501"/>
                </a:lnTo>
                <a:lnTo>
                  <a:pt x="668274" y="405853"/>
                </a:lnTo>
                <a:lnTo>
                  <a:pt x="679589" y="405472"/>
                </a:lnTo>
                <a:lnTo>
                  <a:pt x="722858" y="396608"/>
                </a:lnTo>
                <a:lnTo>
                  <a:pt x="761060" y="377469"/>
                </a:lnTo>
                <a:lnTo>
                  <a:pt x="793013" y="349313"/>
                </a:lnTo>
                <a:lnTo>
                  <a:pt x="816940" y="314121"/>
                </a:lnTo>
                <a:lnTo>
                  <a:pt x="831265" y="273024"/>
                </a:lnTo>
                <a:lnTo>
                  <a:pt x="834250" y="250812"/>
                </a:lnTo>
                <a:lnTo>
                  <a:pt x="834618" y="239369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361291" y="1361214"/>
            <a:ext cx="945515" cy="612140"/>
            <a:chOff x="1361291" y="1361214"/>
            <a:chExt cx="945515" cy="612140"/>
          </a:xfrm>
        </p:grpSpPr>
        <p:sp>
          <p:nvSpPr>
            <p:cNvPr id="11" name="object 11"/>
            <p:cNvSpPr/>
            <p:nvPr/>
          </p:nvSpPr>
          <p:spPr>
            <a:xfrm>
              <a:off x="1361291" y="1361214"/>
              <a:ext cx="945515" cy="612140"/>
            </a:xfrm>
            <a:custGeom>
              <a:avLst/>
              <a:gdLst/>
              <a:ahLst/>
              <a:cxnLst/>
              <a:rect l="l" t="t" r="r" b="b"/>
              <a:pathLst>
                <a:path w="945514" h="612139">
                  <a:moveTo>
                    <a:pt x="659751" y="0"/>
                  </a:moveTo>
                  <a:lnTo>
                    <a:pt x="607107" y="1186"/>
                  </a:lnTo>
                  <a:lnTo>
                    <a:pt x="553093" y="4020"/>
                  </a:lnTo>
                  <a:lnTo>
                    <a:pt x="480234" y="12638"/>
                  </a:lnTo>
                  <a:lnTo>
                    <a:pt x="424502" y="27227"/>
                  </a:lnTo>
                  <a:lnTo>
                    <a:pt x="381711" y="46217"/>
                  </a:lnTo>
                  <a:lnTo>
                    <a:pt x="347679" y="68034"/>
                  </a:lnTo>
                  <a:lnTo>
                    <a:pt x="307658" y="99636"/>
                  </a:lnTo>
                  <a:lnTo>
                    <a:pt x="302282" y="103886"/>
                  </a:lnTo>
                  <a:lnTo>
                    <a:pt x="288912" y="114149"/>
                  </a:lnTo>
                  <a:lnTo>
                    <a:pt x="237410" y="154279"/>
                  </a:lnTo>
                  <a:lnTo>
                    <a:pt x="207680" y="175326"/>
                  </a:lnTo>
                  <a:lnTo>
                    <a:pt x="174419" y="195067"/>
                  </a:lnTo>
                  <a:lnTo>
                    <a:pt x="134854" y="213637"/>
                  </a:lnTo>
                  <a:lnTo>
                    <a:pt x="96699" y="234129"/>
                  </a:lnTo>
                  <a:lnTo>
                    <a:pt x="64349" y="261387"/>
                  </a:lnTo>
                  <a:lnTo>
                    <a:pt x="38154" y="294855"/>
                  </a:lnTo>
                  <a:lnTo>
                    <a:pt x="18464" y="333983"/>
                  </a:lnTo>
                  <a:lnTo>
                    <a:pt x="5629" y="378216"/>
                  </a:lnTo>
                  <a:lnTo>
                    <a:pt x="0" y="427002"/>
                  </a:lnTo>
                  <a:lnTo>
                    <a:pt x="1027" y="445226"/>
                  </a:lnTo>
                  <a:lnTo>
                    <a:pt x="1131" y="447065"/>
                  </a:lnTo>
                  <a:lnTo>
                    <a:pt x="26690" y="496696"/>
                  </a:lnTo>
                  <a:lnTo>
                    <a:pt x="66704" y="520765"/>
                  </a:lnTo>
                  <a:lnTo>
                    <a:pt x="108415" y="530172"/>
                  </a:lnTo>
                  <a:lnTo>
                    <a:pt x="123800" y="562856"/>
                  </a:lnTo>
                  <a:lnTo>
                    <a:pt x="148317" y="588771"/>
                  </a:lnTo>
                  <a:lnTo>
                    <a:pt x="179921" y="605840"/>
                  </a:lnTo>
                  <a:lnTo>
                    <a:pt x="216569" y="611991"/>
                  </a:lnTo>
                  <a:lnTo>
                    <a:pt x="260351" y="603103"/>
                  </a:lnTo>
                  <a:lnTo>
                    <a:pt x="296141" y="578878"/>
                  </a:lnTo>
                  <a:lnTo>
                    <a:pt x="313896" y="552485"/>
                  </a:lnTo>
                  <a:lnTo>
                    <a:pt x="216569" y="552485"/>
                  </a:lnTo>
                  <a:lnTo>
                    <a:pt x="195923" y="548280"/>
                  </a:lnTo>
                  <a:lnTo>
                    <a:pt x="179046" y="536819"/>
                  </a:lnTo>
                  <a:lnTo>
                    <a:pt x="167659" y="519836"/>
                  </a:lnTo>
                  <a:lnTo>
                    <a:pt x="163481" y="499063"/>
                  </a:lnTo>
                  <a:lnTo>
                    <a:pt x="167659" y="478289"/>
                  </a:lnTo>
                  <a:lnTo>
                    <a:pt x="173234" y="469974"/>
                  </a:lnTo>
                  <a:lnTo>
                    <a:pt x="107902" y="469974"/>
                  </a:lnTo>
                  <a:lnTo>
                    <a:pt x="67987" y="453839"/>
                  </a:lnTo>
                  <a:lnTo>
                    <a:pt x="59464" y="429232"/>
                  </a:lnTo>
                  <a:lnTo>
                    <a:pt x="67663" y="374907"/>
                  </a:lnTo>
                  <a:lnTo>
                    <a:pt x="87321" y="329095"/>
                  </a:lnTo>
                  <a:lnTo>
                    <a:pt x="117582" y="293204"/>
                  </a:lnTo>
                  <a:lnTo>
                    <a:pt x="157586" y="268640"/>
                  </a:lnTo>
                  <a:lnTo>
                    <a:pt x="202337" y="247636"/>
                  </a:lnTo>
                  <a:lnTo>
                    <a:pt x="239692" y="225515"/>
                  </a:lnTo>
                  <a:lnTo>
                    <a:pt x="272405" y="202425"/>
                  </a:lnTo>
                  <a:lnTo>
                    <a:pt x="303226" y="178517"/>
                  </a:lnTo>
                  <a:lnTo>
                    <a:pt x="325123" y="161381"/>
                  </a:lnTo>
                  <a:lnTo>
                    <a:pt x="338654" y="150995"/>
                  </a:lnTo>
                  <a:lnTo>
                    <a:pt x="344407" y="146450"/>
                  </a:lnTo>
                  <a:lnTo>
                    <a:pt x="355727" y="137325"/>
                  </a:lnTo>
                  <a:lnTo>
                    <a:pt x="388969" y="111742"/>
                  </a:lnTo>
                  <a:lnTo>
                    <a:pt x="428119" y="89732"/>
                  </a:lnTo>
                  <a:lnTo>
                    <a:pt x="481327" y="73043"/>
                  </a:lnTo>
                  <a:lnTo>
                    <a:pt x="556747" y="63421"/>
                  </a:lnTo>
                  <a:lnTo>
                    <a:pt x="599893" y="61009"/>
                  </a:lnTo>
                  <a:lnTo>
                    <a:pt x="652360" y="59523"/>
                  </a:lnTo>
                  <a:lnTo>
                    <a:pt x="861416" y="59523"/>
                  </a:lnTo>
                  <a:lnTo>
                    <a:pt x="856904" y="51977"/>
                  </a:lnTo>
                  <a:lnTo>
                    <a:pt x="830619" y="30698"/>
                  </a:lnTo>
                  <a:lnTo>
                    <a:pt x="796460" y="15810"/>
                  </a:lnTo>
                  <a:lnTo>
                    <a:pt x="755729" y="6363"/>
                  </a:lnTo>
                  <a:lnTo>
                    <a:pt x="709726" y="1409"/>
                  </a:lnTo>
                  <a:lnTo>
                    <a:pt x="659751" y="0"/>
                  </a:lnTo>
                  <a:close/>
                </a:path>
                <a:path w="945514" h="612139">
                  <a:moveTo>
                    <a:pt x="755160" y="386124"/>
                  </a:moveTo>
                  <a:lnTo>
                    <a:pt x="711378" y="395012"/>
                  </a:lnTo>
                  <a:lnTo>
                    <a:pt x="675588" y="419238"/>
                  </a:lnTo>
                  <a:lnTo>
                    <a:pt x="651438" y="455141"/>
                  </a:lnTo>
                  <a:lnTo>
                    <a:pt x="642577" y="499063"/>
                  </a:lnTo>
                  <a:lnTo>
                    <a:pt x="651438" y="542978"/>
                  </a:lnTo>
                  <a:lnTo>
                    <a:pt x="675588" y="578878"/>
                  </a:lnTo>
                  <a:lnTo>
                    <a:pt x="711378" y="603103"/>
                  </a:lnTo>
                  <a:lnTo>
                    <a:pt x="755160" y="611991"/>
                  </a:lnTo>
                  <a:lnTo>
                    <a:pt x="796223" y="604212"/>
                  </a:lnTo>
                  <a:lnTo>
                    <a:pt x="830534" y="582860"/>
                  </a:lnTo>
                  <a:lnTo>
                    <a:pt x="853920" y="552485"/>
                  </a:lnTo>
                  <a:lnTo>
                    <a:pt x="755160" y="552485"/>
                  </a:lnTo>
                  <a:lnTo>
                    <a:pt x="734521" y="548280"/>
                  </a:lnTo>
                  <a:lnTo>
                    <a:pt x="717652" y="536819"/>
                  </a:lnTo>
                  <a:lnTo>
                    <a:pt x="706269" y="519836"/>
                  </a:lnTo>
                  <a:lnTo>
                    <a:pt x="702093" y="499063"/>
                  </a:lnTo>
                  <a:lnTo>
                    <a:pt x="706269" y="478289"/>
                  </a:lnTo>
                  <a:lnTo>
                    <a:pt x="717652" y="461306"/>
                  </a:lnTo>
                  <a:lnTo>
                    <a:pt x="734521" y="449845"/>
                  </a:lnTo>
                  <a:lnTo>
                    <a:pt x="755160" y="445640"/>
                  </a:lnTo>
                  <a:lnTo>
                    <a:pt x="853687" y="445640"/>
                  </a:lnTo>
                  <a:lnTo>
                    <a:pt x="838516" y="423367"/>
                  </a:lnTo>
                  <a:lnTo>
                    <a:pt x="815100" y="403556"/>
                  </a:lnTo>
                  <a:lnTo>
                    <a:pt x="786886" y="390702"/>
                  </a:lnTo>
                  <a:lnTo>
                    <a:pt x="755160" y="386124"/>
                  </a:lnTo>
                  <a:close/>
                </a:path>
                <a:path w="945514" h="612139">
                  <a:moveTo>
                    <a:pt x="313900" y="445640"/>
                  </a:moveTo>
                  <a:lnTo>
                    <a:pt x="216569" y="445640"/>
                  </a:lnTo>
                  <a:lnTo>
                    <a:pt x="237207" y="449845"/>
                  </a:lnTo>
                  <a:lnTo>
                    <a:pt x="254077" y="461306"/>
                  </a:lnTo>
                  <a:lnTo>
                    <a:pt x="265459" y="478289"/>
                  </a:lnTo>
                  <a:lnTo>
                    <a:pt x="269635" y="499063"/>
                  </a:lnTo>
                  <a:lnTo>
                    <a:pt x="265459" y="519836"/>
                  </a:lnTo>
                  <a:lnTo>
                    <a:pt x="254077" y="536819"/>
                  </a:lnTo>
                  <a:lnTo>
                    <a:pt x="237207" y="548280"/>
                  </a:lnTo>
                  <a:lnTo>
                    <a:pt x="216569" y="552485"/>
                  </a:lnTo>
                  <a:lnTo>
                    <a:pt x="313896" y="552485"/>
                  </a:lnTo>
                  <a:lnTo>
                    <a:pt x="320291" y="542978"/>
                  </a:lnTo>
                  <a:lnTo>
                    <a:pt x="329152" y="499063"/>
                  </a:lnTo>
                  <a:lnTo>
                    <a:pt x="320291" y="455141"/>
                  </a:lnTo>
                  <a:lnTo>
                    <a:pt x="313900" y="445640"/>
                  </a:lnTo>
                  <a:close/>
                </a:path>
                <a:path w="945514" h="612139">
                  <a:moveTo>
                    <a:pt x="853687" y="445640"/>
                  </a:moveTo>
                  <a:lnTo>
                    <a:pt x="755160" y="445640"/>
                  </a:lnTo>
                  <a:lnTo>
                    <a:pt x="775800" y="449845"/>
                  </a:lnTo>
                  <a:lnTo>
                    <a:pt x="792673" y="461306"/>
                  </a:lnTo>
                  <a:lnTo>
                    <a:pt x="804059" y="478289"/>
                  </a:lnTo>
                  <a:lnTo>
                    <a:pt x="808237" y="499063"/>
                  </a:lnTo>
                  <a:lnTo>
                    <a:pt x="804059" y="519836"/>
                  </a:lnTo>
                  <a:lnTo>
                    <a:pt x="792673" y="536819"/>
                  </a:lnTo>
                  <a:lnTo>
                    <a:pt x="775800" y="548280"/>
                  </a:lnTo>
                  <a:lnTo>
                    <a:pt x="755160" y="552485"/>
                  </a:lnTo>
                  <a:lnTo>
                    <a:pt x="853920" y="552485"/>
                  </a:lnTo>
                  <a:lnTo>
                    <a:pt x="855132" y="550912"/>
                  </a:lnTo>
                  <a:lnTo>
                    <a:pt x="867052" y="511345"/>
                  </a:lnTo>
                  <a:lnTo>
                    <a:pt x="901214" y="488254"/>
                  </a:lnTo>
                  <a:lnTo>
                    <a:pt x="925694" y="449258"/>
                  </a:lnTo>
                  <a:lnTo>
                    <a:pt x="925813" y="448813"/>
                  </a:lnTo>
                  <a:lnTo>
                    <a:pt x="855848" y="448813"/>
                  </a:lnTo>
                  <a:lnTo>
                    <a:pt x="853687" y="445640"/>
                  </a:lnTo>
                  <a:close/>
                </a:path>
                <a:path w="945514" h="612139">
                  <a:moveTo>
                    <a:pt x="216569" y="386124"/>
                  </a:moveTo>
                  <a:lnTo>
                    <a:pt x="179436" y="392447"/>
                  </a:lnTo>
                  <a:lnTo>
                    <a:pt x="147530" y="409975"/>
                  </a:lnTo>
                  <a:lnTo>
                    <a:pt x="122977" y="436539"/>
                  </a:lnTo>
                  <a:lnTo>
                    <a:pt x="107902" y="469974"/>
                  </a:lnTo>
                  <a:lnTo>
                    <a:pt x="173234" y="469974"/>
                  </a:lnTo>
                  <a:lnTo>
                    <a:pt x="179046" y="461306"/>
                  </a:lnTo>
                  <a:lnTo>
                    <a:pt x="195923" y="449845"/>
                  </a:lnTo>
                  <a:lnTo>
                    <a:pt x="216569" y="445640"/>
                  </a:lnTo>
                  <a:lnTo>
                    <a:pt x="313900" y="445640"/>
                  </a:lnTo>
                  <a:lnTo>
                    <a:pt x="296141" y="419238"/>
                  </a:lnTo>
                  <a:lnTo>
                    <a:pt x="260351" y="395012"/>
                  </a:lnTo>
                  <a:lnTo>
                    <a:pt x="216569" y="386124"/>
                  </a:lnTo>
                  <a:close/>
                </a:path>
                <a:path w="945514" h="612139">
                  <a:moveTo>
                    <a:pt x="861416" y="59523"/>
                  </a:moveTo>
                  <a:lnTo>
                    <a:pt x="652360" y="59523"/>
                  </a:lnTo>
                  <a:lnTo>
                    <a:pt x="712177" y="61009"/>
                  </a:lnTo>
                  <a:lnTo>
                    <a:pt x="708288" y="61009"/>
                  </a:lnTo>
                  <a:lnTo>
                    <a:pt x="757816" y="67023"/>
                  </a:lnTo>
                  <a:lnTo>
                    <a:pt x="797082" y="79851"/>
                  </a:lnTo>
                  <a:lnTo>
                    <a:pt x="818226" y="101295"/>
                  </a:lnTo>
                  <a:lnTo>
                    <a:pt x="824644" y="120105"/>
                  </a:lnTo>
                  <a:lnTo>
                    <a:pt x="824756" y="120433"/>
                  </a:lnTo>
                  <a:lnTo>
                    <a:pt x="830079" y="138749"/>
                  </a:lnTo>
                  <a:lnTo>
                    <a:pt x="834514" y="156162"/>
                  </a:lnTo>
                  <a:lnTo>
                    <a:pt x="838382" y="172591"/>
                  </a:lnTo>
                  <a:lnTo>
                    <a:pt x="843645" y="194504"/>
                  </a:lnTo>
                  <a:lnTo>
                    <a:pt x="849540" y="214570"/>
                  </a:lnTo>
                  <a:lnTo>
                    <a:pt x="857064" y="232486"/>
                  </a:lnTo>
                  <a:lnTo>
                    <a:pt x="867209" y="247950"/>
                  </a:lnTo>
                  <a:lnTo>
                    <a:pt x="875285" y="258794"/>
                  </a:lnTo>
                  <a:lnTo>
                    <a:pt x="881118" y="272204"/>
                  </a:lnTo>
                  <a:lnTo>
                    <a:pt x="884656" y="292476"/>
                  </a:lnTo>
                  <a:lnTo>
                    <a:pt x="885847" y="323906"/>
                  </a:lnTo>
                  <a:lnTo>
                    <a:pt x="883457" y="373948"/>
                  </a:lnTo>
                  <a:lnTo>
                    <a:pt x="876952" y="409975"/>
                  </a:lnTo>
                  <a:lnTo>
                    <a:pt x="867426" y="434115"/>
                  </a:lnTo>
                  <a:lnTo>
                    <a:pt x="855848" y="448813"/>
                  </a:lnTo>
                  <a:lnTo>
                    <a:pt x="925813" y="448813"/>
                  </a:lnTo>
                  <a:lnTo>
                    <a:pt x="940428" y="394446"/>
                  </a:lnTo>
                  <a:lnTo>
                    <a:pt x="945353" y="323906"/>
                  </a:lnTo>
                  <a:lnTo>
                    <a:pt x="943778" y="285950"/>
                  </a:lnTo>
                  <a:lnTo>
                    <a:pt x="938450" y="256415"/>
                  </a:lnTo>
                  <a:lnTo>
                    <a:pt x="928461" y="232103"/>
                  </a:lnTo>
                  <a:lnTo>
                    <a:pt x="912904" y="209815"/>
                  </a:lnTo>
                  <a:lnTo>
                    <a:pt x="908233" y="201628"/>
                  </a:lnTo>
                  <a:lnTo>
                    <a:pt x="904049" y="189730"/>
                  </a:lnTo>
                  <a:lnTo>
                    <a:pt x="900185" y="175326"/>
                  </a:lnTo>
                  <a:lnTo>
                    <a:pt x="892284" y="141889"/>
                  </a:lnTo>
                  <a:lnTo>
                    <a:pt x="887400" y="122783"/>
                  </a:lnTo>
                  <a:lnTo>
                    <a:pt x="881423" y="102282"/>
                  </a:lnTo>
                  <a:lnTo>
                    <a:pt x="874015" y="80594"/>
                  </a:lnTo>
                  <a:lnTo>
                    <a:pt x="861416" y="59523"/>
                  </a:lnTo>
                  <a:close/>
                </a:path>
              </a:pathLst>
            </a:custGeom>
            <a:solidFill>
              <a:srgbClr val="008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168" y="1581862"/>
              <a:ext cx="253301" cy="2485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13445" y="1487340"/>
              <a:ext cx="433705" cy="402590"/>
            </a:xfrm>
            <a:custGeom>
              <a:avLst/>
              <a:gdLst/>
              <a:ahLst/>
              <a:cxnLst/>
              <a:rect l="l" t="t" r="r" b="b"/>
              <a:pathLst>
                <a:path w="433705" h="402589">
                  <a:moveTo>
                    <a:pt x="359156" y="28917"/>
                  </a:moveTo>
                  <a:lnTo>
                    <a:pt x="356476" y="17399"/>
                  </a:lnTo>
                  <a:lnTo>
                    <a:pt x="349808" y="8089"/>
                  </a:lnTo>
                  <a:lnTo>
                    <a:pt x="340169" y="1981"/>
                  </a:lnTo>
                  <a:lnTo>
                    <a:pt x="328587" y="0"/>
                  </a:lnTo>
                  <a:lnTo>
                    <a:pt x="281711" y="4597"/>
                  </a:lnTo>
                  <a:lnTo>
                    <a:pt x="236715" y="15405"/>
                  </a:lnTo>
                  <a:lnTo>
                    <a:pt x="194081" y="31940"/>
                  </a:lnTo>
                  <a:lnTo>
                    <a:pt x="154343" y="53721"/>
                  </a:lnTo>
                  <a:lnTo>
                    <a:pt x="117995" y="80264"/>
                  </a:lnTo>
                  <a:lnTo>
                    <a:pt x="85559" y="111061"/>
                  </a:lnTo>
                  <a:lnTo>
                    <a:pt x="57556" y="145656"/>
                  </a:lnTo>
                  <a:lnTo>
                    <a:pt x="34480" y="183540"/>
                  </a:lnTo>
                  <a:lnTo>
                    <a:pt x="16852" y="224243"/>
                  </a:lnTo>
                  <a:lnTo>
                    <a:pt x="5194" y="267271"/>
                  </a:lnTo>
                  <a:lnTo>
                    <a:pt x="0" y="312127"/>
                  </a:lnTo>
                  <a:lnTo>
                    <a:pt x="1879" y="323786"/>
                  </a:lnTo>
                  <a:lnTo>
                    <a:pt x="7874" y="333489"/>
                  </a:lnTo>
                  <a:lnTo>
                    <a:pt x="17081" y="340233"/>
                  </a:lnTo>
                  <a:lnTo>
                    <a:pt x="29743" y="343052"/>
                  </a:lnTo>
                  <a:lnTo>
                    <a:pt x="41008" y="340829"/>
                  </a:lnTo>
                  <a:lnTo>
                    <a:pt x="50330" y="334759"/>
                  </a:lnTo>
                  <a:lnTo>
                    <a:pt x="56781" y="325678"/>
                  </a:lnTo>
                  <a:lnTo>
                    <a:pt x="59461" y="314452"/>
                  </a:lnTo>
                  <a:lnTo>
                    <a:pt x="65417" y="269862"/>
                  </a:lnTo>
                  <a:lnTo>
                    <a:pt x="79197" y="227647"/>
                  </a:lnTo>
                  <a:lnTo>
                    <a:pt x="100050" y="188531"/>
                  </a:lnTo>
                  <a:lnTo>
                    <a:pt x="127190" y="153238"/>
                  </a:lnTo>
                  <a:lnTo>
                    <a:pt x="159842" y="122491"/>
                  </a:lnTo>
                  <a:lnTo>
                    <a:pt x="197243" y="97015"/>
                  </a:lnTo>
                  <a:lnTo>
                    <a:pt x="238620" y="77546"/>
                  </a:lnTo>
                  <a:lnTo>
                    <a:pt x="283210" y="64795"/>
                  </a:lnTo>
                  <a:lnTo>
                    <a:pt x="330225" y="59499"/>
                  </a:lnTo>
                  <a:lnTo>
                    <a:pt x="341744" y="56832"/>
                  </a:lnTo>
                  <a:lnTo>
                    <a:pt x="351015" y="50203"/>
                  </a:lnTo>
                  <a:lnTo>
                    <a:pt x="357136" y="40563"/>
                  </a:lnTo>
                  <a:lnTo>
                    <a:pt x="359156" y="28917"/>
                  </a:lnTo>
                  <a:close/>
                </a:path>
                <a:path w="433705" h="402589">
                  <a:moveTo>
                    <a:pt x="433374" y="372059"/>
                  </a:moveTo>
                  <a:lnTo>
                    <a:pt x="430987" y="360235"/>
                  </a:lnTo>
                  <a:lnTo>
                    <a:pt x="424484" y="350570"/>
                  </a:lnTo>
                  <a:lnTo>
                    <a:pt x="414820" y="344055"/>
                  </a:lnTo>
                  <a:lnTo>
                    <a:pt x="402996" y="341668"/>
                  </a:lnTo>
                  <a:lnTo>
                    <a:pt x="391172" y="344055"/>
                  </a:lnTo>
                  <a:lnTo>
                    <a:pt x="381520" y="350570"/>
                  </a:lnTo>
                  <a:lnTo>
                    <a:pt x="375018" y="360235"/>
                  </a:lnTo>
                  <a:lnTo>
                    <a:pt x="372630" y="372059"/>
                  </a:lnTo>
                  <a:lnTo>
                    <a:pt x="375018" y="383870"/>
                  </a:lnTo>
                  <a:lnTo>
                    <a:pt x="381520" y="393522"/>
                  </a:lnTo>
                  <a:lnTo>
                    <a:pt x="391172" y="400037"/>
                  </a:lnTo>
                  <a:lnTo>
                    <a:pt x="402996" y="402424"/>
                  </a:lnTo>
                  <a:lnTo>
                    <a:pt x="414820" y="400037"/>
                  </a:lnTo>
                  <a:lnTo>
                    <a:pt x="424484" y="393522"/>
                  </a:lnTo>
                  <a:lnTo>
                    <a:pt x="430987" y="383870"/>
                  </a:lnTo>
                  <a:lnTo>
                    <a:pt x="433374" y="372059"/>
                  </a:lnTo>
                  <a:close/>
                </a:path>
              </a:pathLst>
            </a:custGeom>
            <a:solidFill>
              <a:srgbClr val="008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3140161" y="1441421"/>
            <a:ext cx="73025" cy="418465"/>
          </a:xfrm>
          <a:custGeom>
            <a:avLst/>
            <a:gdLst/>
            <a:ahLst/>
            <a:cxnLst/>
            <a:rect l="l" t="t" r="r" b="b"/>
            <a:pathLst>
              <a:path w="73025" h="418464">
                <a:moveTo>
                  <a:pt x="66081" y="0"/>
                </a:moveTo>
                <a:lnTo>
                  <a:pt x="57757" y="0"/>
                </a:lnTo>
                <a:lnTo>
                  <a:pt x="6753" y="0"/>
                </a:lnTo>
                <a:lnTo>
                  <a:pt x="0" y="6743"/>
                </a:lnTo>
                <a:lnTo>
                  <a:pt x="0" y="411223"/>
                </a:lnTo>
                <a:lnTo>
                  <a:pt x="6753" y="417966"/>
                </a:lnTo>
                <a:lnTo>
                  <a:pt x="66081" y="417966"/>
                </a:lnTo>
                <a:lnTo>
                  <a:pt x="72825" y="411223"/>
                </a:lnTo>
                <a:lnTo>
                  <a:pt x="72825" y="6743"/>
                </a:lnTo>
                <a:lnTo>
                  <a:pt x="66081" y="0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65708" y="1441421"/>
            <a:ext cx="73025" cy="418465"/>
          </a:xfrm>
          <a:custGeom>
            <a:avLst/>
            <a:gdLst/>
            <a:ahLst/>
            <a:cxnLst/>
            <a:rect l="l" t="t" r="r" b="b"/>
            <a:pathLst>
              <a:path w="73025" h="418464">
                <a:moveTo>
                  <a:pt x="66081" y="0"/>
                </a:moveTo>
                <a:lnTo>
                  <a:pt x="57757" y="0"/>
                </a:lnTo>
                <a:lnTo>
                  <a:pt x="6753" y="0"/>
                </a:lnTo>
                <a:lnTo>
                  <a:pt x="0" y="6743"/>
                </a:lnTo>
                <a:lnTo>
                  <a:pt x="0" y="411223"/>
                </a:lnTo>
                <a:lnTo>
                  <a:pt x="6753" y="417966"/>
                </a:lnTo>
                <a:lnTo>
                  <a:pt x="66081" y="417966"/>
                </a:lnTo>
                <a:lnTo>
                  <a:pt x="72825" y="411223"/>
                </a:lnTo>
                <a:lnTo>
                  <a:pt x="72825" y="6743"/>
                </a:lnTo>
                <a:lnTo>
                  <a:pt x="66081" y="0"/>
                </a:lnTo>
                <a:close/>
              </a:path>
            </a:pathLst>
          </a:custGeom>
          <a:solidFill>
            <a:srgbClr val="0082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2246004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">
            <a:solidFill>
              <a:srgbClr val="E0E0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-6350" y="3501843"/>
            <a:ext cx="20104099" cy="21820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br>
              <a:rPr lang="es-E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615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Análisis Exploratorio de Datos </a:t>
            </a:r>
            <a:br>
              <a:rPr lang="es-ES" sz="615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615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“Evolución y Tendencias - Entorno </a:t>
            </a:r>
            <a:r>
              <a:rPr lang="es-ES" sz="6150" spc="2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r>
              <a:rPr lang="es-ES" sz="615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6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D9337A-A2FA-7946-9FD4-7DE54A5B9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28925"/>
            <a:ext cx="20345407" cy="27186550"/>
          </a:xfrm>
          <a:prstGeom prst="rect">
            <a:avLst/>
          </a:prstGeom>
        </p:spPr>
      </p:pic>
      <p:sp>
        <p:nvSpPr>
          <p:cNvPr id="6" name="object 17">
            <a:extLst>
              <a:ext uri="{FF2B5EF4-FFF2-40B4-BE49-F238E27FC236}">
                <a16:creationId xmlns:a16="http://schemas.microsoft.com/office/drawing/2014/main" id="{B695F741-C10A-B53F-5D76-1DA1210DF7FC}"/>
              </a:ext>
            </a:extLst>
          </p:cNvPr>
          <p:cNvSpPr txBox="1">
            <a:spLocks/>
          </p:cNvSpPr>
          <p:nvPr/>
        </p:nvSpPr>
        <p:spPr>
          <a:xfrm>
            <a:off x="6921023" y="11494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s-ES"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012F5FE8-C494-800A-49EC-ECB864AB1A92}"/>
              </a:ext>
            </a:extLst>
          </p:cNvPr>
          <p:cNvSpPr txBox="1"/>
          <p:nvPr/>
        </p:nvSpPr>
        <p:spPr>
          <a:xfrm>
            <a:off x="1078865" y="3521075"/>
            <a:ext cx="10039985" cy="67102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s-ES" sz="32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s-ES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Segmentación de Clientes</a:t>
            </a:r>
            <a:endParaRPr lang="es-ES" sz="32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Flex son ligeramente más populares entre los clientes de mayor edad.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E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ES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ango de edad clientes: </a:t>
            </a:r>
            <a:r>
              <a:rPr lang="es-ES" sz="3200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y 48 años</a:t>
            </a:r>
          </a:p>
          <a:p>
            <a:pPr lvl="0" algn="just">
              <a:lnSpc>
                <a:spcPct val="107000"/>
              </a:lnSpc>
            </a:pPr>
            <a:endParaRPr lang="es-ES" sz="3200" kern="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s-ES" sz="3200" b="1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Tendencias y Estacionalidad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ES" sz="3200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 2023: tendencia descendente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endParaRPr lang="es-ES" sz="3200" kern="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s-ES" sz="3200" b="1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Siniestros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ES" sz="3200" kern="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promedio de siniestros es de dos por cliente, sin una relación significativa con la edad.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endParaRPr lang="es-ES" sz="3200" kern="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37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F2454-5C37-344B-C249-F9015D92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ABF455F-D0F7-C825-9025-219682175AC8}"/>
              </a:ext>
            </a:extLst>
          </p:cNvPr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E62991E4-6575-C6F9-60A3-B47AFFB84C0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BB4D21A-9165-477F-4A6B-E29D7B5A4D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64904" y="10553241"/>
              <a:ext cx="278168" cy="183698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93492C9-CB4D-F451-777A-033B27F236D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94DFEB3-8EE6-383A-1189-3820F979745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C074808-2FA4-E28A-EC46-03A88AB2C19C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0B4E9EAA-0A48-A6E4-CFF1-ADF089DF6A1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39501" y="10573166"/>
              <a:ext cx="189039" cy="175502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D758F9C-5073-8C0D-565C-68D4FD244174}"/>
                </a:ext>
              </a:extLst>
            </p:cNvPr>
            <p:cNvSpPr/>
            <p:nvPr/>
          </p:nvSpPr>
          <p:spPr>
            <a:xfrm>
              <a:off x="1047076" y="1361217"/>
              <a:ext cx="17300575" cy="9374505"/>
            </a:xfrm>
            <a:custGeom>
              <a:avLst/>
              <a:gdLst/>
              <a:ahLst/>
              <a:cxnLst/>
              <a:rect l="l" t="t" r="r" b="b"/>
              <a:pathLst>
                <a:path w="17300575" h="9374505">
                  <a:moveTo>
                    <a:pt x="12062460" y="0"/>
                  </a:moveTo>
                  <a:lnTo>
                    <a:pt x="0" y="0"/>
                  </a:lnTo>
                  <a:lnTo>
                    <a:pt x="0" y="8889784"/>
                  </a:lnTo>
                  <a:lnTo>
                    <a:pt x="12062460" y="8889784"/>
                  </a:lnTo>
                  <a:lnTo>
                    <a:pt x="12062460" y="0"/>
                  </a:lnTo>
                  <a:close/>
                </a:path>
                <a:path w="17300575" h="9374505">
                  <a:moveTo>
                    <a:pt x="17245800" y="9195130"/>
                  </a:moveTo>
                  <a:lnTo>
                    <a:pt x="17242854" y="9192196"/>
                  </a:lnTo>
                  <a:lnTo>
                    <a:pt x="17239234" y="9192196"/>
                  </a:lnTo>
                  <a:lnTo>
                    <a:pt x="17217022" y="9192196"/>
                  </a:lnTo>
                  <a:lnTo>
                    <a:pt x="17214088" y="9195130"/>
                  </a:lnTo>
                  <a:lnTo>
                    <a:pt x="17214088" y="9371279"/>
                  </a:lnTo>
                  <a:lnTo>
                    <a:pt x="17217022" y="9374226"/>
                  </a:lnTo>
                  <a:lnTo>
                    <a:pt x="17242854" y="9374226"/>
                  </a:lnTo>
                  <a:lnTo>
                    <a:pt x="17245800" y="9371279"/>
                  </a:lnTo>
                  <a:lnTo>
                    <a:pt x="17245800" y="9195130"/>
                  </a:lnTo>
                  <a:close/>
                </a:path>
                <a:path w="17300575" h="9374505">
                  <a:moveTo>
                    <a:pt x="17300486" y="9195130"/>
                  </a:moveTo>
                  <a:lnTo>
                    <a:pt x="17297540" y="9192196"/>
                  </a:lnTo>
                  <a:lnTo>
                    <a:pt x="17293921" y="9192196"/>
                  </a:lnTo>
                  <a:lnTo>
                    <a:pt x="17271708" y="9192196"/>
                  </a:lnTo>
                  <a:lnTo>
                    <a:pt x="17268762" y="9195130"/>
                  </a:lnTo>
                  <a:lnTo>
                    <a:pt x="17268762" y="9371279"/>
                  </a:lnTo>
                  <a:lnTo>
                    <a:pt x="17271708" y="9374226"/>
                  </a:lnTo>
                  <a:lnTo>
                    <a:pt x="17297540" y="9374226"/>
                  </a:lnTo>
                  <a:lnTo>
                    <a:pt x="17300486" y="9371279"/>
                  </a:lnTo>
                  <a:lnTo>
                    <a:pt x="17300486" y="9195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61A33A9-6BB6-35E2-7C52-FCE344D43303}"/>
                </a:ext>
              </a:extLst>
            </p:cNvPr>
            <p:cNvSpPr/>
            <p:nvPr/>
          </p:nvSpPr>
          <p:spPr>
            <a:xfrm>
              <a:off x="1759108" y="5444849"/>
              <a:ext cx="10638790" cy="0"/>
            </a:xfrm>
            <a:custGeom>
              <a:avLst/>
              <a:gdLst/>
              <a:ahLst/>
              <a:cxnLst/>
              <a:rect l="l" t="t" r="r" b="b"/>
              <a:pathLst>
                <a:path w="10638790">
                  <a:moveTo>
                    <a:pt x="0" y="0"/>
                  </a:moveTo>
                  <a:lnTo>
                    <a:pt x="10638419" y="0"/>
                  </a:lnTo>
                </a:path>
              </a:pathLst>
            </a:custGeom>
            <a:ln w="10470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74A45A1-8ACE-DBA8-6F7A-B3E950FE4FD1}"/>
                </a:ext>
              </a:extLst>
            </p:cNvPr>
            <p:cNvSpPr/>
            <p:nvPr/>
          </p:nvSpPr>
          <p:spPr>
            <a:xfrm>
              <a:off x="8145765" y="5387259"/>
              <a:ext cx="1361440" cy="0"/>
            </a:xfrm>
            <a:custGeom>
              <a:avLst/>
              <a:gdLst/>
              <a:ahLst/>
              <a:cxnLst/>
              <a:rect l="l" t="t" r="r" b="b"/>
              <a:pathLst>
                <a:path w="1361440">
                  <a:moveTo>
                    <a:pt x="0" y="0"/>
                  </a:moveTo>
                  <a:lnTo>
                    <a:pt x="1361215" y="0"/>
                  </a:lnTo>
                </a:path>
              </a:pathLst>
            </a:custGeom>
            <a:ln w="104708">
              <a:solidFill>
                <a:srgbClr val="0082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473D138A-1B22-9B8B-2F8F-6FE45B8D490A}"/>
                </a:ext>
              </a:extLst>
            </p:cNvPr>
            <p:cNvSpPr/>
            <p:nvPr/>
          </p:nvSpPr>
          <p:spPr>
            <a:xfrm>
              <a:off x="5046968" y="1453630"/>
              <a:ext cx="1381125" cy="652145"/>
            </a:xfrm>
            <a:custGeom>
              <a:avLst/>
              <a:gdLst/>
              <a:ahLst/>
              <a:cxnLst/>
              <a:rect l="l" t="t" r="r" b="b"/>
              <a:pathLst>
                <a:path w="1381125" h="652144">
                  <a:moveTo>
                    <a:pt x="0" y="652126"/>
                  </a:moveTo>
                  <a:lnTo>
                    <a:pt x="1381067" y="652137"/>
                  </a:lnTo>
                  <a:lnTo>
                    <a:pt x="728930" y="0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B4B1EF4-35DB-4C7C-645E-2490D6F373AF}"/>
                </a:ext>
              </a:extLst>
            </p:cNvPr>
            <p:cNvSpPr/>
            <p:nvPr/>
          </p:nvSpPr>
          <p:spPr>
            <a:xfrm>
              <a:off x="5775895" y="2105762"/>
              <a:ext cx="652145" cy="652145"/>
            </a:xfrm>
            <a:custGeom>
              <a:avLst/>
              <a:gdLst/>
              <a:ahLst/>
              <a:cxnLst/>
              <a:rect l="l" t="t" r="r" b="b"/>
              <a:pathLst>
                <a:path w="652145" h="652144">
                  <a:moveTo>
                    <a:pt x="652137" y="0"/>
                  </a:moveTo>
                  <a:lnTo>
                    <a:pt x="0" y="652137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B620402-EBDF-88BA-674B-71129204D76A}"/>
                </a:ext>
              </a:extLst>
            </p:cNvPr>
            <p:cNvSpPr/>
            <p:nvPr/>
          </p:nvSpPr>
          <p:spPr>
            <a:xfrm>
              <a:off x="2023823" y="4542769"/>
              <a:ext cx="702310" cy="557530"/>
            </a:xfrm>
            <a:custGeom>
              <a:avLst/>
              <a:gdLst/>
              <a:ahLst/>
              <a:cxnLst/>
              <a:rect l="l" t="t" r="r" b="b"/>
              <a:pathLst>
                <a:path w="702310" h="557529">
                  <a:moveTo>
                    <a:pt x="147440" y="0"/>
                  </a:moveTo>
                  <a:lnTo>
                    <a:pt x="145503" y="0"/>
                  </a:lnTo>
                  <a:lnTo>
                    <a:pt x="133564" y="2388"/>
                  </a:lnTo>
                  <a:lnTo>
                    <a:pt x="123857" y="8918"/>
                  </a:lnTo>
                  <a:lnTo>
                    <a:pt x="117335" y="18632"/>
                  </a:lnTo>
                  <a:lnTo>
                    <a:pt x="114949" y="30574"/>
                  </a:lnTo>
                  <a:lnTo>
                    <a:pt x="114949" y="33004"/>
                  </a:lnTo>
                  <a:lnTo>
                    <a:pt x="131922" y="104342"/>
                  </a:lnTo>
                  <a:lnTo>
                    <a:pt x="110748" y="127130"/>
                  </a:lnTo>
                  <a:lnTo>
                    <a:pt x="93118" y="151601"/>
                  </a:lnTo>
                  <a:lnTo>
                    <a:pt x="79127" y="177437"/>
                  </a:lnTo>
                  <a:lnTo>
                    <a:pt x="68867" y="204318"/>
                  </a:lnTo>
                  <a:lnTo>
                    <a:pt x="46553" y="204318"/>
                  </a:lnTo>
                  <a:lnTo>
                    <a:pt x="28434" y="207980"/>
                  </a:lnTo>
                  <a:lnTo>
                    <a:pt x="13637" y="217967"/>
                  </a:lnTo>
                  <a:lnTo>
                    <a:pt x="3659" y="232775"/>
                  </a:lnTo>
                  <a:lnTo>
                    <a:pt x="0" y="250903"/>
                  </a:lnTo>
                  <a:lnTo>
                    <a:pt x="0" y="338261"/>
                  </a:lnTo>
                  <a:lnTo>
                    <a:pt x="3659" y="356389"/>
                  </a:lnTo>
                  <a:lnTo>
                    <a:pt x="13637" y="371198"/>
                  </a:lnTo>
                  <a:lnTo>
                    <a:pt x="28434" y="381184"/>
                  </a:lnTo>
                  <a:lnTo>
                    <a:pt x="46553" y="384846"/>
                  </a:lnTo>
                  <a:lnTo>
                    <a:pt x="103305" y="384846"/>
                  </a:lnTo>
                  <a:lnTo>
                    <a:pt x="113579" y="397679"/>
                  </a:lnTo>
                  <a:lnTo>
                    <a:pt x="124764" y="409963"/>
                  </a:lnTo>
                  <a:lnTo>
                    <a:pt x="136858" y="421702"/>
                  </a:lnTo>
                  <a:lnTo>
                    <a:pt x="149859" y="432897"/>
                  </a:lnTo>
                  <a:lnTo>
                    <a:pt x="164413" y="539658"/>
                  </a:lnTo>
                  <a:lnTo>
                    <a:pt x="166696" y="546409"/>
                  </a:lnTo>
                  <a:lnTo>
                    <a:pt x="171024" y="551796"/>
                  </a:lnTo>
                  <a:lnTo>
                    <a:pt x="176898" y="555362"/>
                  </a:lnTo>
                  <a:lnTo>
                    <a:pt x="183816" y="556653"/>
                  </a:lnTo>
                  <a:lnTo>
                    <a:pt x="263353" y="556653"/>
                  </a:lnTo>
                  <a:lnTo>
                    <a:pt x="288577" y="499387"/>
                  </a:lnTo>
                  <a:lnTo>
                    <a:pt x="311306" y="504125"/>
                  </a:lnTo>
                  <a:lnTo>
                    <a:pt x="334353" y="507451"/>
                  </a:lnTo>
                  <a:lnTo>
                    <a:pt x="357671" y="509413"/>
                  </a:lnTo>
                  <a:lnTo>
                    <a:pt x="381213" y="510057"/>
                  </a:lnTo>
                  <a:lnTo>
                    <a:pt x="405039" y="509413"/>
                  </a:lnTo>
                  <a:lnTo>
                    <a:pt x="428503" y="507451"/>
                  </a:lnTo>
                  <a:lnTo>
                    <a:pt x="451604" y="504125"/>
                  </a:lnTo>
                  <a:lnTo>
                    <a:pt x="474341" y="499387"/>
                  </a:lnTo>
                  <a:lnTo>
                    <a:pt x="478707" y="539658"/>
                  </a:lnTo>
                  <a:lnTo>
                    <a:pt x="480781" y="546692"/>
                  </a:lnTo>
                  <a:lnTo>
                    <a:pt x="485130" y="552221"/>
                  </a:lnTo>
                  <a:lnTo>
                    <a:pt x="491119" y="555838"/>
                  </a:lnTo>
                  <a:lnTo>
                    <a:pt x="498110" y="557134"/>
                  </a:lnTo>
                  <a:lnTo>
                    <a:pt x="577647" y="557134"/>
                  </a:lnTo>
                  <a:lnTo>
                    <a:pt x="586380" y="557134"/>
                  </a:lnTo>
                  <a:lnTo>
                    <a:pt x="594138" y="551313"/>
                  </a:lnTo>
                  <a:lnTo>
                    <a:pt x="629059" y="418332"/>
                  </a:lnTo>
                  <a:lnTo>
                    <a:pt x="660274" y="383182"/>
                  </a:lnTo>
                  <a:lnTo>
                    <a:pt x="683077" y="344571"/>
                  </a:lnTo>
                  <a:lnTo>
                    <a:pt x="697059" y="303411"/>
                  </a:lnTo>
                  <a:lnTo>
                    <a:pt x="701811" y="260609"/>
                  </a:lnTo>
                  <a:lnTo>
                    <a:pt x="696590" y="215788"/>
                  </a:lnTo>
                  <a:lnTo>
                    <a:pt x="681387" y="173149"/>
                  </a:lnTo>
                  <a:lnTo>
                    <a:pt x="656888" y="133583"/>
                  </a:lnTo>
                  <a:lnTo>
                    <a:pt x="623780" y="97979"/>
                  </a:lnTo>
                  <a:lnTo>
                    <a:pt x="582750" y="67228"/>
                  </a:lnTo>
                  <a:lnTo>
                    <a:pt x="534486" y="42218"/>
                  </a:lnTo>
                  <a:lnTo>
                    <a:pt x="527064" y="40605"/>
                  </a:lnTo>
                  <a:lnTo>
                    <a:pt x="519871" y="42040"/>
                  </a:lnTo>
                  <a:lnTo>
                    <a:pt x="513680" y="46114"/>
                  </a:lnTo>
                  <a:lnTo>
                    <a:pt x="509261" y="52417"/>
                  </a:lnTo>
                  <a:lnTo>
                    <a:pt x="507646" y="59841"/>
                  </a:lnTo>
                  <a:lnTo>
                    <a:pt x="509078" y="67037"/>
                  </a:lnTo>
                  <a:lnTo>
                    <a:pt x="513149" y="73232"/>
                  </a:lnTo>
                  <a:lnTo>
                    <a:pt x="519450" y="77652"/>
                  </a:lnTo>
                  <a:lnTo>
                    <a:pt x="568275" y="103808"/>
                  </a:lnTo>
                  <a:lnTo>
                    <a:pt x="608114" y="136533"/>
                  </a:lnTo>
                  <a:lnTo>
                    <a:pt x="637895" y="174475"/>
                  </a:lnTo>
                  <a:lnTo>
                    <a:pt x="656550" y="216284"/>
                  </a:lnTo>
                  <a:lnTo>
                    <a:pt x="663005" y="260609"/>
                  </a:lnTo>
                  <a:lnTo>
                    <a:pt x="658800" y="296404"/>
                  </a:lnTo>
                  <a:lnTo>
                    <a:pt x="646455" y="331105"/>
                  </a:lnTo>
                  <a:lnTo>
                    <a:pt x="626381" y="363803"/>
                  </a:lnTo>
                  <a:lnTo>
                    <a:pt x="598986" y="393590"/>
                  </a:lnTo>
                  <a:lnTo>
                    <a:pt x="596076" y="396008"/>
                  </a:lnTo>
                  <a:lnTo>
                    <a:pt x="594138" y="399411"/>
                  </a:lnTo>
                  <a:lnTo>
                    <a:pt x="563092" y="517335"/>
                  </a:lnTo>
                  <a:lnTo>
                    <a:pt x="515565" y="517335"/>
                  </a:lnTo>
                  <a:lnTo>
                    <a:pt x="510717" y="471723"/>
                  </a:lnTo>
                  <a:lnTo>
                    <a:pt x="509743" y="465902"/>
                  </a:lnTo>
                  <a:lnTo>
                    <a:pt x="506832" y="461043"/>
                  </a:lnTo>
                  <a:lnTo>
                    <a:pt x="497136" y="454247"/>
                  </a:lnTo>
                  <a:lnTo>
                    <a:pt x="490833" y="453766"/>
                  </a:lnTo>
                  <a:lnTo>
                    <a:pt x="460332" y="461870"/>
                  </a:lnTo>
                  <a:lnTo>
                    <a:pt x="434444" y="466565"/>
                  </a:lnTo>
                  <a:lnTo>
                    <a:pt x="408011" y="469350"/>
                  </a:lnTo>
                  <a:lnTo>
                    <a:pt x="381213" y="470268"/>
                  </a:lnTo>
                  <a:lnTo>
                    <a:pt x="354571" y="469357"/>
                  </a:lnTo>
                  <a:lnTo>
                    <a:pt x="328472" y="466625"/>
                  </a:lnTo>
                  <a:lnTo>
                    <a:pt x="302917" y="462074"/>
                  </a:lnTo>
                  <a:lnTo>
                    <a:pt x="272578" y="454247"/>
                  </a:lnTo>
                  <a:lnTo>
                    <a:pt x="266756" y="455221"/>
                  </a:lnTo>
                  <a:lnTo>
                    <a:pt x="257049" y="461043"/>
                  </a:lnTo>
                  <a:lnTo>
                    <a:pt x="254138" y="466383"/>
                  </a:lnTo>
                  <a:lnTo>
                    <a:pt x="253175" y="471723"/>
                  </a:lnTo>
                  <a:lnTo>
                    <a:pt x="246379" y="517827"/>
                  </a:lnTo>
                  <a:lnTo>
                    <a:pt x="200308" y="517827"/>
                  </a:lnTo>
                  <a:lnTo>
                    <a:pt x="186727" y="420280"/>
                  </a:lnTo>
                  <a:lnTo>
                    <a:pt x="186235" y="415421"/>
                  </a:lnTo>
                  <a:lnTo>
                    <a:pt x="183334" y="410573"/>
                  </a:lnTo>
                  <a:lnTo>
                    <a:pt x="151501" y="382907"/>
                  </a:lnTo>
                  <a:lnTo>
                    <a:pt x="125608" y="349905"/>
                  </a:lnTo>
                  <a:lnTo>
                    <a:pt x="119305" y="346513"/>
                  </a:lnTo>
                  <a:lnTo>
                    <a:pt x="42197" y="346513"/>
                  </a:lnTo>
                  <a:lnTo>
                    <a:pt x="38312" y="343109"/>
                  </a:lnTo>
                  <a:lnTo>
                    <a:pt x="38312" y="247510"/>
                  </a:lnTo>
                  <a:lnTo>
                    <a:pt x="41705" y="243626"/>
                  </a:lnTo>
                  <a:lnTo>
                    <a:pt x="92635" y="243626"/>
                  </a:lnTo>
                  <a:lnTo>
                    <a:pt x="100394" y="236830"/>
                  </a:lnTo>
                  <a:lnTo>
                    <a:pt x="111034" y="200218"/>
                  </a:lnTo>
                  <a:lnTo>
                    <a:pt x="142983" y="148653"/>
                  </a:lnTo>
                  <a:lnTo>
                    <a:pt x="171691" y="121326"/>
                  </a:lnTo>
                  <a:lnTo>
                    <a:pt x="173628" y="113556"/>
                  </a:lnTo>
                  <a:lnTo>
                    <a:pt x="172172" y="106771"/>
                  </a:lnTo>
                  <a:lnTo>
                    <a:pt x="156173" y="40281"/>
                  </a:lnTo>
                  <a:lnTo>
                    <a:pt x="178376" y="45655"/>
                  </a:lnTo>
                  <a:lnTo>
                    <a:pt x="195579" y="53805"/>
                  </a:lnTo>
                  <a:lnTo>
                    <a:pt x="208962" y="63686"/>
                  </a:lnTo>
                  <a:lnTo>
                    <a:pt x="225532" y="80070"/>
                  </a:lnTo>
                  <a:lnTo>
                    <a:pt x="234254" y="82018"/>
                  </a:lnTo>
                  <a:lnTo>
                    <a:pt x="241531" y="78615"/>
                  </a:lnTo>
                  <a:lnTo>
                    <a:pt x="257899" y="72187"/>
                  </a:lnTo>
                  <a:lnTo>
                    <a:pt x="266356" y="69201"/>
                  </a:lnTo>
                  <a:lnTo>
                    <a:pt x="274996" y="66490"/>
                  </a:lnTo>
                  <a:lnTo>
                    <a:pt x="281751" y="62696"/>
                  </a:lnTo>
                  <a:lnTo>
                    <a:pt x="286458" y="56902"/>
                  </a:lnTo>
                  <a:lnTo>
                    <a:pt x="288709" y="49835"/>
                  </a:lnTo>
                  <a:lnTo>
                    <a:pt x="288095" y="42218"/>
                  </a:lnTo>
                  <a:lnTo>
                    <a:pt x="284306" y="35464"/>
                  </a:lnTo>
                  <a:lnTo>
                    <a:pt x="278515" y="30756"/>
                  </a:lnTo>
                  <a:lnTo>
                    <a:pt x="271451" y="28505"/>
                  </a:lnTo>
                  <a:lnTo>
                    <a:pt x="263845" y="29119"/>
                  </a:lnTo>
                  <a:lnTo>
                    <a:pt x="244882" y="35465"/>
                  </a:lnTo>
                  <a:lnTo>
                    <a:pt x="238621" y="37852"/>
                  </a:lnTo>
                  <a:lnTo>
                    <a:pt x="222532" y="24839"/>
                  </a:lnTo>
                  <a:lnTo>
                    <a:pt x="202670" y="13464"/>
                  </a:lnTo>
                  <a:lnTo>
                    <a:pt x="177989" y="4820"/>
                  </a:lnTo>
                  <a:lnTo>
                    <a:pt x="147440" y="0"/>
                  </a:lnTo>
                  <a:close/>
                </a:path>
              </a:pathLst>
            </a:custGeom>
            <a:solidFill>
              <a:srgbClr val="001D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2B6A1B6-654B-61FE-8D5C-15580730E55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9737" y="4766982"/>
              <a:ext cx="165879" cy="153356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0892ADA6-E66E-6DC2-1C37-812F9A10546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9966" y="4388923"/>
              <a:ext cx="221166" cy="221302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16C05DEB-E7B6-DD3B-4626-F0191D32C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6408" y="1930763"/>
            <a:ext cx="10210642" cy="1451679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 y contexto </a:t>
            </a:r>
            <a:br>
              <a:rPr lang="es-ES" spc="33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pc="125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spc="-204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200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es-ES" spc="200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s-ES" spc="200" dirty="0" err="1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endParaRPr spc="1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D41DB64D-51C2-E545-6500-E3C567B556D8}"/>
              </a:ext>
            </a:extLst>
          </p:cNvPr>
          <p:cNvGrpSpPr/>
          <p:nvPr/>
        </p:nvGrpSpPr>
        <p:grpSpPr>
          <a:xfrm>
            <a:off x="5303967" y="4366358"/>
            <a:ext cx="7093584" cy="756285"/>
            <a:chOff x="5303967" y="4366358"/>
            <a:chExt cx="7093584" cy="756285"/>
          </a:xfrm>
        </p:grpSpPr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16D0AAEF-7237-FDFC-2D9F-D7A588C3B20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2603" y="4655123"/>
              <a:ext cx="88269" cy="88321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7731A6D3-5F06-0052-B2E4-8AF10897F45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5222" y="4655123"/>
              <a:ext cx="88269" cy="88321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3B608915-29C6-3507-880C-ED73ACE411D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8666" y="4655123"/>
              <a:ext cx="88269" cy="88321"/>
            </a:xfrm>
            <a:prstGeom prst="rect">
              <a:avLst/>
            </a:prstGeom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07B9635D-0969-767A-B280-9D839012749D}"/>
                </a:ext>
              </a:extLst>
            </p:cNvPr>
            <p:cNvSpPr/>
            <p:nvPr/>
          </p:nvSpPr>
          <p:spPr>
            <a:xfrm>
              <a:off x="5303967" y="4484773"/>
              <a:ext cx="658495" cy="519430"/>
            </a:xfrm>
            <a:custGeom>
              <a:avLst/>
              <a:gdLst/>
              <a:ahLst/>
              <a:cxnLst/>
              <a:rect l="l" t="t" r="r" b="b"/>
              <a:pathLst>
                <a:path w="658495" h="519429">
                  <a:moveTo>
                    <a:pt x="540789" y="0"/>
                  </a:moveTo>
                  <a:lnTo>
                    <a:pt x="117368" y="0"/>
                  </a:lnTo>
                  <a:lnTo>
                    <a:pt x="71818" y="9273"/>
                  </a:lnTo>
                  <a:lnTo>
                    <a:pt x="34496" y="34517"/>
                  </a:lnTo>
                  <a:lnTo>
                    <a:pt x="9268" y="71862"/>
                  </a:lnTo>
                  <a:lnTo>
                    <a:pt x="0" y="117441"/>
                  </a:lnTo>
                  <a:lnTo>
                    <a:pt x="0" y="314964"/>
                  </a:lnTo>
                  <a:lnTo>
                    <a:pt x="9268" y="360549"/>
                  </a:lnTo>
                  <a:lnTo>
                    <a:pt x="34496" y="397897"/>
                  </a:lnTo>
                  <a:lnTo>
                    <a:pt x="71818" y="423142"/>
                  </a:lnTo>
                  <a:lnTo>
                    <a:pt x="117368" y="432416"/>
                  </a:lnTo>
                  <a:lnTo>
                    <a:pt x="182842" y="432416"/>
                  </a:lnTo>
                  <a:lnTo>
                    <a:pt x="182842" y="393590"/>
                  </a:lnTo>
                  <a:lnTo>
                    <a:pt x="117368" y="393590"/>
                  </a:lnTo>
                  <a:lnTo>
                    <a:pt x="86882" y="387378"/>
                  </a:lnTo>
                  <a:lnTo>
                    <a:pt x="61896" y="370474"/>
                  </a:lnTo>
                  <a:lnTo>
                    <a:pt x="45002" y="345471"/>
                  </a:lnTo>
                  <a:lnTo>
                    <a:pt x="38794" y="314964"/>
                  </a:lnTo>
                  <a:lnTo>
                    <a:pt x="38794" y="117441"/>
                  </a:lnTo>
                  <a:lnTo>
                    <a:pt x="45002" y="86935"/>
                  </a:lnTo>
                  <a:lnTo>
                    <a:pt x="61896" y="61936"/>
                  </a:lnTo>
                  <a:lnTo>
                    <a:pt x="86882" y="45035"/>
                  </a:lnTo>
                  <a:lnTo>
                    <a:pt x="117368" y="38826"/>
                  </a:lnTo>
                  <a:lnTo>
                    <a:pt x="540789" y="38826"/>
                  </a:lnTo>
                  <a:lnTo>
                    <a:pt x="571275" y="45035"/>
                  </a:lnTo>
                  <a:lnTo>
                    <a:pt x="596261" y="61936"/>
                  </a:lnTo>
                  <a:lnTo>
                    <a:pt x="613155" y="86935"/>
                  </a:lnTo>
                  <a:lnTo>
                    <a:pt x="619363" y="117441"/>
                  </a:lnTo>
                  <a:lnTo>
                    <a:pt x="619363" y="314964"/>
                  </a:lnTo>
                  <a:lnTo>
                    <a:pt x="613155" y="345471"/>
                  </a:lnTo>
                  <a:lnTo>
                    <a:pt x="596261" y="370474"/>
                  </a:lnTo>
                  <a:lnTo>
                    <a:pt x="571275" y="387378"/>
                  </a:lnTo>
                  <a:lnTo>
                    <a:pt x="533256" y="395121"/>
                  </a:lnTo>
                  <a:lnTo>
                    <a:pt x="527087" y="399291"/>
                  </a:lnTo>
                  <a:lnTo>
                    <a:pt x="522918" y="405464"/>
                  </a:lnTo>
                  <a:lnTo>
                    <a:pt x="521387" y="413003"/>
                  </a:lnTo>
                  <a:lnTo>
                    <a:pt x="521387" y="467357"/>
                  </a:lnTo>
                  <a:lnTo>
                    <a:pt x="453483" y="399411"/>
                  </a:lnTo>
                  <a:lnTo>
                    <a:pt x="450091" y="395527"/>
                  </a:lnTo>
                  <a:lnTo>
                    <a:pt x="445242" y="393590"/>
                  </a:lnTo>
                  <a:lnTo>
                    <a:pt x="328346" y="393590"/>
                  </a:lnTo>
                  <a:lnTo>
                    <a:pt x="320814" y="395121"/>
                  </a:lnTo>
                  <a:lnTo>
                    <a:pt x="314648" y="399291"/>
                  </a:lnTo>
                  <a:lnTo>
                    <a:pt x="310483" y="405464"/>
                  </a:lnTo>
                  <a:lnTo>
                    <a:pt x="308953" y="413003"/>
                  </a:lnTo>
                  <a:lnTo>
                    <a:pt x="310483" y="420537"/>
                  </a:lnTo>
                  <a:lnTo>
                    <a:pt x="314648" y="426710"/>
                  </a:lnTo>
                  <a:lnTo>
                    <a:pt x="320814" y="430883"/>
                  </a:lnTo>
                  <a:lnTo>
                    <a:pt x="328346" y="432416"/>
                  </a:lnTo>
                  <a:lnTo>
                    <a:pt x="431662" y="432416"/>
                  </a:lnTo>
                  <a:lnTo>
                    <a:pt x="515565" y="516371"/>
                  </a:lnTo>
                  <a:lnTo>
                    <a:pt x="522842" y="519282"/>
                  </a:lnTo>
                  <a:lnTo>
                    <a:pt x="530601" y="519282"/>
                  </a:lnTo>
                  <a:lnTo>
                    <a:pt x="542182" y="516985"/>
                  </a:lnTo>
                  <a:lnTo>
                    <a:pt x="551581" y="510730"/>
                  </a:lnTo>
                  <a:lnTo>
                    <a:pt x="557887" y="501471"/>
                  </a:lnTo>
                  <a:lnTo>
                    <a:pt x="560192" y="490163"/>
                  </a:lnTo>
                  <a:lnTo>
                    <a:pt x="560192" y="430950"/>
                  </a:lnTo>
                  <a:lnTo>
                    <a:pt x="599026" y="416926"/>
                  </a:lnTo>
                  <a:lnTo>
                    <a:pt x="630088" y="391160"/>
                  </a:lnTo>
                  <a:lnTo>
                    <a:pt x="650693" y="356293"/>
                  </a:lnTo>
                  <a:lnTo>
                    <a:pt x="658157" y="314964"/>
                  </a:lnTo>
                  <a:lnTo>
                    <a:pt x="658157" y="117441"/>
                  </a:lnTo>
                  <a:lnTo>
                    <a:pt x="648889" y="71862"/>
                  </a:lnTo>
                  <a:lnTo>
                    <a:pt x="623661" y="34517"/>
                  </a:lnTo>
                  <a:lnTo>
                    <a:pt x="586339" y="9273"/>
                  </a:lnTo>
                  <a:lnTo>
                    <a:pt x="540789" y="0"/>
                  </a:lnTo>
                  <a:close/>
                </a:path>
              </a:pathLst>
            </a:custGeom>
            <a:solidFill>
              <a:srgbClr val="001D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928BA64D-E5BB-8D73-F717-C4B0F85C6CB1}"/>
                </a:ext>
              </a:extLst>
            </p:cNvPr>
            <p:cNvSpPr/>
            <p:nvPr/>
          </p:nvSpPr>
          <p:spPr>
            <a:xfrm>
              <a:off x="8503031" y="4533131"/>
              <a:ext cx="651510" cy="507365"/>
            </a:xfrm>
            <a:custGeom>
              <a:avLst/>
              <a:gdLst/>
              <a:ahLst/>
              <a:cxnLst/>
              <a:rect l="l" t="t" r="r" b="b"/>
              <a:pathLst>
                <a:path w="651509" h="507364">
                  <a:moveTo>
                    <a:pt x="150520" y="137896"/>
                  </a:moveTo>
                  <a:lnTo>
                    <a:pt x="148742" y="133731"/>
                  </a:lnTo>
                  <a:lnTo>
                    <a:pt x="145796" y="130759"/>
                  </a:lnTo>
                  <a:lnTo>
                    <a:pt x="115100" y="97802"/>
                  </a:lnTo>
                  <a:lnTo>
                    <a:pt x="115100" y="149783"/>
                  </a:lnTo>
                  <a:lnTo>
                    <a:pt x="115100" y="471335"/>
                  </a:lnTo>
                  <a:lnTo>
                    <a:pt x="35407" y="471335"/>
                  </a:lnTo>
                  <a:lnTo>
                    <a:pt x="35407" y="64198"/>
                  </a:lnTo>
                  <a:lnTo>
                    <a:pt x="115100" y="149783"/>
                  </a:lnTo>
                  <a:lnTo>
                    <a:pt x="115100" y="97802"/>
                  </a:lnTo>
                  <a:lnTo>
                    <a:pt x="83820" y="64198"/>
                  </a:lnTo>
                  <a:lnTo>
                    <a:pt x="30695" y="7137"/>
                  </a:lnTo>
                  <a:lnTo>
                    <a:pt x="25971" y="1778"/>
                  </a:lnTo>
                  <a:lnTo>
                    <a:pt x="18300" y="0"/>
                  </a:lnTo>
                  <a:lnTo>
                    <a:pt x="11214" y="2971"/>
                  </a:lnTo>
                  <a:lnTo>
                    <a:pt x="4724" y="5943"/>
                  </a:lnTo>
                  <a:lnTo>
                    <a:pt x="0" y="12484"/>
                  </a:lnTo>
                  <a:lnTo>
                    <a:pt x="0" y="477278"/>
                  </a:lnTo>
                  <a:lnTo>
                    <a:pt x="2628" y="488696"/>
                  </a:lnTo>
                  <a:lnTo>
                    <a:pt x="9067" y="498157"/>
                  </a:lnTo>
                  <a:lnTo>
                    <a:pt x="18630" y="504698"/>
                  </a:lnTo>
                  <a:lnTo>
                    <a:pt x="18910" y="504698"/>
                  </a:lnTo>
                  <a:lnTo>
                    <a:pt x="30099" y="506996"/>
                  </a:lnTo>
                  <a:lnTo>
                    <a:pt x="121005" y="506996"/>
                  </a:lnTo>
                  <a:lnTo>
                    <a:pt x="132588" y="504698"/>
                  </a:lnTo>
                  <a:lnTo>
                    <a:pt x="141960" y="498386"/>
                  </a:lnTo>
                  <a:lnTo>
                    <a:pt x="148234" y="488950"/>
                  </a:lnTo>
                  <a:lnTo>
                    <a:pt x="150520" y="477278"/>
                  </a:lnTo>
                  <a:lnTo>
                    <a:pt x="150520" y="471335"/>
                  </a:lnTo>
                  <a:lnTo>
                    <a:pt x="150520" y="137896"/>
                  </a:lnTo>
                  <a:close/>
                </a:path>
                <a:path w="651509" h="507364">
                  <a:moveTo>
                    <a:pt x="317576" y="199707"/>
                  </a:moveTo>
                  <a:lnTo>
                    <a:pt x="313448" y="193179"/>
                  </a:lnTo>
                  <a:lnTo>
                    <a:pt x="300456" y="187236"/>
                  </a:lnTo>
                  <a:lnTo>
                    <a:pt x="292785" y="188417"/>
                  </a:lnTo>
                  <a:lnTo>
                    <a:pt x="288061" y="193763"/>
                  </a:lnTo>
                  <a:lnTo>
                    <a:pt x="281559" y="199885"/>
                  </a:lnTo>
                  <a:lnTo>
                    <a:pt x="281559" y="247256"/>
                  </a:lnTo>
                  <a:lnTo>
                    <a:pt x="281559" y="471335"/>
                  </a:lnTo>
                  <a:lnTo>
                    <a:pt x="202463" y="471335"/>
                  </a:lnTo>
                  <a:lnTo>
                    <a:pt x="202463" y="243687"/>
                  </a:lnTo>
                  <a:lnTo>
                    <a:pt x="229031" y="272821"/>
                  </a:lnTo>
                  <a:lnTo>
                    <a:pt x="234645" y="276923"/>
                  </a:lnTo>
                  <a:lnTo>
                    <a:pt x="241211" y="278460"/>
                  </a:lnTo>
                  <a:lnTo>
                    <a:pt x="247878" y="277329"/>
                  </a:lnTo>
                  <a:lnTo>
                    <a:pt x="253822" y="273418"/>
                  </a:lnTo>
                  <a:lnTo>
                    <a:pt x="281559" y="247256"/>
                  </a:lnTo>
                  <a:lnTo>
                    <a:pt x="281559" y="199885"/>
                  </a:lnTo>
                  <a:lnTo>
                    <a:pt x="243789" y="235381"/>
                  </a:lnTo>
                  <a:lnTo>
                    <a:pt x="198335" y="186639"/>
                  </a:lnTo>
                  <a:lnTo>
                    <a:pt x="193611" y="181279"/>
                  </a:lnTo>
                  <a:lnTo>
                    <a:pt x="185940" y="179501"/>
                  </a:lnTo>
                  <a:lnTo>
                    <a:pt x="178854" y="182473"/>
                  </a:lnTo>
                  <a:lnTo>
                    <a:pt x="172364" y="185445"/>
                  </a:lnTo>
                  <a:lnTo>
                    <a:pt x="167640" y="191985"/>
                  </a:lnTo>
                  <a:lnTo>
                    <a:pt x="167640" y="477278"/>
                  </a:lnTo>
                  <a:lnTo>
                    <a:pt x="169672" y="488696"/>
                  </a:lnTo>
                  <a:lnTo>
                    <a:pt x="175907" y="498157"/>
                  </a:lnTo>
                  <a:lnTo>
                    <a:pt x="185356" y="504698"/>
                  </a:lnTo>
                  <a:lnTo>
                    <a:pt x="185623" y="504698"/>
                  </a:lnTo>
                  <a:lnTo>
                    <a:pt x="196557" y="506996"/>
                  </a:lnTo>
                  <a:lnTo>
                    <a:pt x="288061" y="506996"/>
                  </a:lnTo>
                  <a:lnTo>
                    <a:pt x="299643" y="504698"/>
                  </a:lnTo>
                  <a:lnTo>
                    <a:pt x="309016" y="498386"/>
                  </a:lnTo>
                  <a:lnTo>
                    <a:pt x="315290" y="488950"/>
                  </a:lnTo>
                  <a:lnTo>
                    <a:pt x="317576" y="477278"/>
                  </a:lnTo>
                  <a:lnTo>
                    <a:pt x="317576" y="471335"/>
                  </a:lnTo>
                  <a:lnTo>
                    <a:pt x="317576" y="247256"/>
                  </a:lnTo>
                  <a:lnTo>
                    <a:pt x="317576" y="243687"/>
                  </a:lnTo>
                  <a:lnTo>
                    <a:pt x="317576" y="235381"/>
                  </a:lnTo>
                  <a:lnTo>
                    <a:pt x="317576" y="199707"/>
                  </a:lnTo>
                  <a:close/>
                </a:path>
                <a:path w="651509" h="507364">
                  <a:moveTo>
                    <a:pt x="484035" y="149186"/>
                  </a:moveTo>
                  <a:lnTo>
                    <a:pt x="481685" y="144437"/>
                  </a:lnTo>
                  <a:lnTo>
                    <a:pt x="478129" y="140868"/>
                  </a:lnTo>
                  <a:lnTo>
                    <a:pt x="464146" y="128384"/>
                  </a:lnTo>
                  <a:lnTo>
                    <a:pt x="448627" y="114528"/>
                  </a:lnTo>
                  <a:lnTo>
                    <a:pt x="448627" y="163449"/>
                  </a:lnTo>
                  <a:lnTo>
                    <a:pt x="448627" y="471335"/>
                  </a:lnTo>
                  <a:lnTo>
                    <a:pt x="368935" y="471335"/>
                  </a:lnTo>
                  <a:lnTo>
                    <a:pt x="368935" y="165823"/>
                  </a:lnTo>
                  <a:lnTo>
                    <a:pt x="409067" y="128384"/>
                  </a:lnTo>
                  <a:lnTo>
                    <a:pt x="448627" y="163449"/>
                  </a:lnTo>
                  <a:lnTo>
                    <a:pt x="448627" y="114528"/>
                  </a:lnTo>
                  <a:lnTo>
                    <a:pt x="420878" y="89750"/>
                  </a:lnTo>
                  <a:lnTo>
                    <a:pt x="415112" y="86423"/>
                  </a:lnTo>
                  <a:lnTo>
                    <a:pt x="408851" y="85369"/>
                  </a:lnTo>
                  <a:lnTo>
                    <a:pt x="402691" y="86664"/>
                  </a:lnTo>
                  <a:lnTo>
                    <a:pt x="397268" y="90347"/>
                  </a:lnTo>
                  <a:lnTo>
                    <a:pt x="340004" y="144437"/>
                  </a:lnTo>
                  <a:lnTo>
                    <a:pt x="336461" y="147993"/>
                  </a:lnTo>
                  <a:lnTo>
                    <a:pt x="334098" y="152755"/>
                  </a:lnTo>
                  <a:lnTo>
                    <a:pt x="334225" y="477291"/>
                  </a:lnTo>
                  <a:lnTo>
                    <a:pt x="336397" y="488442"/>
                  </a:lnTo>
                  <a:lnTo>
                    <a:pt x="342658" y="498081"/>
                  </a:lnTo>
                  <a:lnTo>
                    <a:pt x="352171" y="504698"/>
                  </a:lnTo>
                  <a:lnTo>
                    <a:pt x="352488" y="504698"/>
                  </a:lnTo>
                  <a:lnTo>
                    <a:pt x="363626" y="506996"/>
                  </a:lnTo>
                  <a:lnTo>
                    <a:pt x="454520" y="506996"/>
                  </a:lnTo>
                  <a:lnTo>
                    <a:pt x="466102" y="504698"/>
                  </a:lnTo>
                  <a:lnTo>
                    <a:pt x="475475" y="498386"/>
                  </a:lnTo>
                  <a:lnTo>
                    <a:pt x="481749" y="488950"/>
                  </a:lnTo>
                  <a:lnTo>
                    <a:pt x="484035" y="477291"/>
                  </a:lnTo>
                  <a:lnTo>
                    <a:pt x="484035" y="471335"/>
                  </a:lnTo>
                  <a:lnTo>
                    <a:pt x="484035" y="149186"/>
                  </a:lnTo>
                  <a:close/>
                </a:path>
                <a:path w="651509" h="507364">
                  <a:moveTo>
                    <a:pt x="651090" y="297180"/>
                  </a:moveTo>
                  <a:lnTo>
                    <a:pt x="648728" y="292430"/>
                  </a:lnTo>
                  <a:lnTo>
                    <a:pt x="645198" y="288874"/>
                  </a:lnTo>
                  <a:lnTo>
                    <a:pt x="615670" y="262813"/>
                  </a:lnTo>
                  <a:lnTo>
                    <a:pt x="615670" y="310857"/>
                  </a:lnTo>
                  <a:lnTo>
                    <a:pt x="615670" y="471335"/>
                  </a:lnTo>
                  <a:lnTo>
                    <a:pt x="535978" y="471335"/>
                  </a:lnTo>
                  <a:lnTo>
                    <a:pt x="535978" y="240131"/>
                  </a:lnTo>
                  <a:lnTo>
                    <a:pt x="615670" y="310857"/>
                  </a:lnTo>
                  <a:lnTo>
                    <a:pt x="615670" y="262813"/>
                  </a:lnTo>
                  <a:lnTo>
                    <a:pt x="589991" y="240131"/>
                  </a:lnTo>
                  <a:lnTo>
                    <a:pt x="530085" y="187236"/>
                  </a:lnTo>
                  <a:lnTo>
                    <a:pt x="524764" y="182473"/>
                  </a:lnTo>
                  <a:lnTo>
                    <a:pt x="517690" y="181279"/>
                  </a:lnTo>
                  <a:lnTo>
                    <a:pt x="504698" y="187236"/>
                  </a:lnTo>
                  <a:lnTo>
                    <a:pt x="500570" y="193763"/>
                  </a:lnTo>
                  <a:lnTo>
                    <a:pt x="500684" y="477291"/>
                  </a:lnTo>
                  <a:lnTo>
                    <a:pt x="502945" y="488442"/>
                  </a:lnTo>
                  <a:lnTo>
                    <a:pt x="509346" y="498081"/>
                  </a:lnTo>
                  <a:lnTo>
                    <a:pt x="518883" y="504698"/>
                  </a:lnTo>
                  <a:lnTo>
                    <a:pt x="519188" y="504698"/>
                  </a:lnTo>
                  <a:lnTo>
                    <a:pt x="530085" y="506996"/>
                  </a:lnTo>
                  <a:lnTo>
                    <a:pt x="621576" y="506996"/>
                  </a:lnTo>
                  <a:lnTo>
                    <a:pt x="633158" y="504698"/>
                  </a:lnTo>
                  <a:lnTo>
                    <a:pt x="642531" y="498386"/>
                  </a:lnTo>
                  <a:lnTo>
                    <a:pt x="648804" y="488950"/>
                  </a:lnTo>
                  <a:lnTo>
                    <a:pt x="651090" y="477291"/>
                  </a:lnTo>
                  <a:lnTo>
                    <a:pt x="651090" y="471335"/>
                  </a:lnTo>
                  <a:lnTo>
                    <a:pt x="651090" y="297180"/>
                  </a:lnTo>
                  <a:close/>
                </a:path>
              </a:pathLst>
            </a:custGeom>
            <a:solidFill>
              <a:srgbClr val="001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DD1DD1C4-EF90-4803-C583-829D8564B31B}"/>
                </a:ext>
              </a:extLst>
            </p:cNvPr>
            <p:cNvSpPr/>
            <p:nvPr/>
          </p:nvSpPr>
          <p:spPr>
            <a:xfrm>
              <a:off x="8498636" y="4388940"/>
              <a:ext cx="648335" cy="320675"/>
            </a:xfrm>
            <a:custGeom>
              <a:avLst/>
              <a:gdLst/>
              <a:ahLst/>
              <a:cxnLst/>
              <a:rect l="l" t="t" r="r" b="b"/>
              <a:pathLst>
                <a:path w="648334" h="320675">
                  <a:moveTo>
                    <a:pt x="523294" y="185816"/>
                  </a:moveTo>
                  <a:lnTo>
                    <a:pt x="514669" y="188248"/>
                  </a:lnTo>
                  <a:lnTo>
                    <a:pt x="507425" y="194135"/>
                  </a:lnTo>
                  <a:lnTo>
                    <a:pt x="502897" y="202428"/>
                  </a:lnTo>
                  <a:lnTo>
                    <a:pt x="501745" y="211446"/>
                  </a:lnTo>
                  <a:lnTo>
                    <a:pt x="504024" y="220130"/>
                  </a:lnTo>
                  <a:lnTo>
                    <a:pt x="509792" y="227422"/>
                  </a:lnTo>
                  <a:lnTo>
                    <a:pt x="609066" y="314644"/>
                  </a:lnTo>
                  <a:lnTo>
                    <a:pt x="613202" y="318801"/>
                  </a:lnTo>
                  <a:lnTo>
                    <a:pt x="619097" y="320592"/>
                  </a:lnTo>
                  <a:lnTo>
                    <a:pt x="630908" y="320592"/>
                  </a:lnTo>
                  <a:lnTo>
                    <a:pt x="637400" y="317618"/>
                  </a:lnTo>
                  <a:lnTo>
                    <a:pt x="642123" y="312267"/>
                  </a:lnTo>
                  <a:lnTo>
                    <a:pt x="646902" y="303974"/>
                  </a:lnTo>
                  <a:lnTo>
                    <a:pt x="648027" y="294956"/>
                  </a:lnTo>
                  <a:lnTo>
                    <a:pt x="645608" y="286273"/>
                  </a:lnTo>
                  <a:lnTo>
                    <a:pt x="639756" y="278981"/>
                  </a:lnTo>
                  <a:lnTo>
                    <a:pt x="540482" y="191758"/>
                  </a:lnTo>
                  <a:lnTo>
                    <a:pt x="532248" y="186949"/>
                  </a:lnTo>
                  <a:lnTo>
                    <a:pt x="523294" y="185816"/>
                  </a:lnTo>
                  <a:close/>
                </a:path>
                <a:path w="648334" h="320675">
                  <a:moveTo>
                    <a:pt x="24716" y="0"/>
                  </a:moveTo>
                  <a:lnTo>
                    <a:pt x="15695" y="1403"/>
                  </a:lnTo>
                  <a:lnTo>
                    <a:pt x="7451" y="6319"/>
                  </a:lnTo>
                  <a:lnTo>
                    <a:pt x="2037" y="13950"/>
                  </a:lnTo>
                  <a:lnTo>
                    <a:pt x="0" y="22808"/>
                  </a:lnTo>
                  <a:lnTo>
                    <a:pt x="1392" y="31890"/>
                  </a:lnTo>
                  <a:lnTo>
                    <a:pt x="6268" y="40192"/>
                  </a:lnTo>
                  <a:lnTo>
                    <a:pt x="227633" y="276761"/>
                  </a:lnTo>
                  <a:lnTo>
                    <a:pt x="232355" y="282111"/>
                  </a:lnTo>
                  <a:lnTo>
                    <a:pt x="238250" y="284488"/>
                  </a:lnTo>
                  <a:lnTo>
                    <a:pt x="250648" y="284488"/>
                  </a:lnTo>
                  <a:lnTo>
                    <a:pt x="256553" y="282111"/>
                  </a:lnTo>
                  <a:lnTo>
                    <a:pt x="260689" y="277944"/>
                  </a:lnTo>
                  <a:lnTo>
                    <a:pt x="314722" y="227422"/>
                  </a:lnTo>
                  <a:lnTo>
                    <a:pt x="245339" y="227422"/>
                  </a:lnTo>
                  <a:lnTo>
                    <a:pt x="41094" y="7502"/>
                  </a:lnTo>
                  <a:lnTo>
                    <a:pt x="33515" y="2051"/>
                  </a:lnTo>
                  <a:lnTo>
                    <a:pt x="24716" y="0"/>
                  </a:lnTo>
                  <a:close/>
                </a:path>
                <a:path w="648334" h="320675">
                  <a:moveTo>
                    <a:pt x="408259" y="82989"/>
                  </a:moveTo>
                  <a:lnTo>
                    <a:pt x="399792" y="84755"/>
                  </a:lnTo>
                  <a:lnTo>
                    <a:pt x="392319" y="89531"/>
                  </a:lnTo>
                  <a:lnTo>
                    <a:pt x="245339" y="227422"/>
                  </a:lnTo>
                  <a:lnTo>
                    <a:pt x="314722" y="227422"/>
                  </a:lnTo>
                  <a:lnTo>
                    <a:pt x="409439" y="138859"/>
                  </a:lnTo>
                  <a:lnTo>
                    <a:pt x="478661" y="138859"/>
                  </a:lnTo>
                  <a:lnTo>
                    <a:pt x="474369" y="133509"/>
                  </a:lnTo>
                  <a:lnTo>
                    <a:pt x="424192" y="88934"/>
                  </a:lnTo>
                  <a:lnTo>
                    <a:pt x="416725" y="84345"/>
                  </a:lnTo>
                  <a:lnTo>
                    <a:pt x="408259" y="82989"/>
                  </a:lnTo>
                  <a:close/>
                </a:path>
                <a:path w="648334" h="320675">
                  <a:moveTo>
                    <a:pt x="478661" y="138859"/>
                  </a:moveTo>
                  <a:lnTo>
                    <a:pt x="409439" y="138859"/>
                  </a:lnTo>
                  <a:lnTo>
                    <a:pt x="443678" y="169172"/>
                  </a:lnTo>
                  <a:lnTo>
                    <a:pt x="451914" y="173986"/>
                  </a:lnTo>
                  <a:lnTo>
                    <a:pt x="460870" y="175119"/>
                  </a:lnTo>
                  <a:lnTo>
                    <a:pt x="469495" y="172684"/>
                  </a:lnTo>
                  <a:lnTo>
                    <a:pt x="476735" y="166795"/>
                  </a:lnTo>
                  <a:lnTo>
                    <a:pt x="481510" y="158502"/>
                  </a:lnTo>
                  <a:lnTo>
                    <a:pt x="482635" y="149484"/>
                  </a:lnTo>
                  <a:lnTo>
                    <a:pt x="480219" y="140801"/>
                  </a:lnTo>
                  <a:lnTo>
                    <a:pt x="478661" y="138859"/>
                  </a:lnTo>
                  <a:close/>
                </a:path>
              </a:pathLst>
            </a:custGeom>
            <a:solidFill>
              <a:srgbClr val="008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26BE9F23-DAAF-5210-2C13-532EA544184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3714" y="4603258"/>
              <a:ext cx="120415" cy="116499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FDBB29BB-C411-FEC1-1103-C8C56B9C876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1878" y="4366358"/>
              <a:ext cx="755652" cy="756113"/>
            </a:xfrm>
            <a:prstGeom prst="rect">
              <a:avLst/>
            </a:prstGeom>
          </p:spPr>
        </p:pic>
      </p:grpSp>
      <p:sp>
        <p:nvSpPr>
          <p:cNvPr id="27" name="object 27">
            <a:extLst>
              <a:ext uri="{FF2B5EF4-FFF2-40B4-BE49-F238E27FC236}">
                <a16:creationId xmlns:a16="http://schemas.microsoft.com/office/drawing/2014/main" id="{FA6703E7-C49C-7068-2C5E-231D9DDE49B4}"/>
              </a:ext>
            </a:extLst>
          </p:cNvPr>
          <p:cNvSpPr txBox="1"/>
          <p:nvPr/>
        </p:nvSpPr>
        <p:spPr>
          <a:xfrm>
            <a:off x="1165860" y="6191884"/>
            <a:ext cx="10638790" cy="2918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perfiles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según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póliza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(Smart y Flex)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endParaRPr lang="en-U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Tendencias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temporales</a:t>
            </a:r>
            <a:r>
              <a:rPr lang="en-U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800" b="1" dirty="0" err="1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contratación</a:t>
            </a:r>
            <a:endParaRPr lang="en-U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ES" sz="2800" b="1" i="0" u="none" strike="noStrike" baseline="0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Relación entre siniestros y características del cliente/vehículo</a:t>
            </a:r>
          </a:p>
          <a:p>
            <a:pPr algn="l"/>
            <a:endParaRPr lang="es-ES" sz="24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s-ES" sz="24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04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9752A-2414-5393-EA98-C16594AF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42CD240E-2BE9-57F5-4F09-26C529A46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0" y="4303585"/>
            <a:ext cx="5894265" cy="688191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CB6069F5-D2C1-65C3-843D-757AD705B8C5}"/>
              </a:ext>
            </a:extLst>
          </p:cNvPr>
          <p:cNvGrpSpPr/>
          <p:nvPr/>
        </p:nvGrpSpPr>
        <p:grpSpPr>
          <a:xfrm>
            <a:off x="1361215" y="1246035"/>
            <a:ext cx="9738360" cy="115570"/>
            <a:chOff x="1361215" y="1246035"/>
            <a:chExt cx="9738360" cy="11557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ADCAF9F-36E4-79CC-0279-732731ED3627}"/>
                </a:ext>
              </a:extLst>
            </p:cNvPr>
            <p:cNvSpPr/>
            <p:nvPr/>
          </p:nvSpPr>
          <p:spPr>
            <a:xfrm>
              <a:off x="1361215" y="1355979"/>
              <a:ext cx="9738360" cy="0"/>
            </a:xfrm>
            <a:custGeom>
              <a:avLst/>
              <a:gdLst/>
              <a:ahLst/>
              <a:cxnLst/>
              <a:rect l="l" t="t" r="r" b="b"/>
              <a:pathLst>
                <a:path w="9738360">
                  <a:moveTo>
                    <a:pt x="0" y="0"/>
                  </a:moveTo>
                  <a:lnTo>
                    <a:pt x="9737923" y="0"/>
                  </a:lnTo>
                </a:path>
              </a:pathLst>
            </a:custGeom>
            <a:ln w="10470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B405DEB-2154-0FD8-155A-50CEEA322F09}"/>
                </a:ext>
              </a:extLst>
            </p:cNvPr>
            <p:cNvSpPr/>
            <p:nvPr/>
          </p:nvSpPr>
          <p:spPr>
            <a:xfrm>
              <a:off x="1361215" y="1298389"/>
              <a:ext cx="1361440" cy="0"/>
            </a:xfrm>
            <a:custGeom>
              <a:avLst/>
              <a:gdLst/>
              <a:ahLst/>
              <a:cxnLst/>
              <a:rect l="l" t="t" r="r" b="b"/>
              <a:pathLst>
                <a:path w="1361439">
                  <a:moveTo>
                    <a:pt x="0" y="0"/>
                  </a:moveTo>
                  <a:lnTo>
                    <a:pt x="1361215" y="0"/>
                  </a:lnTo>
                </a:path>
              </a:pathLst>
            </a:custGeom>
            <a:ln w="104708">
              <a:solidFill>
                <a:srgbClr val="0082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>
            <a:extLst>
              <a:ext uri="{FF2B5EF4-FFF2-40B4-BE49-F238E27FC236}">
                <a16:creationId xmlns:a16="http://schemas.microsoft.com/office/drawing/2014/main" id="{1354A969-F12D-ABFD-1825-A10A33454BA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7" name="object 7">
            <a:extLst>
              <a:ext uri="{FF2B5EF4-FFF2-40B4-BE49-F238E27FC236}">
                <a16:creationId xmlns:a16="http://schemas.microsoft.com/office/drawing/2014/main" id="{C9A9D314-FE78-E270-C16C-70CBD19426EC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CD248067-16C6-FF30-627F-BCA57860EED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3D9A59C7-4054-F5E7-26F5-3AA8E46912D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89E30794-C475-E750-1F21-CD6F676F66AD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DB96308-FD1B-4BAC-DA5B-6A7EE686827F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47E9E354-3059-DA62-6351-72B0915AA13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67C4CBCD-87CA-519F-DCFB-9FCB46E7D194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AEBAC4E-0FCD-6A8B-C54A-39217162E3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8514" y="1550079"/>
            <a:ext cx="9236936" cy="11709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3140"/>
              </a:lnSpc>
              <a:spcBef>
                <a:spcPts val="135"/>
              </a:spcBef>
            </a:pPr>
            <a:r>
              <a:rPr lang="es-ES" sz="2850" b="0" spc="290" dirty="0">
                <a:solidFill>
                  <a:srgbClr val="0082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datos</a:t>
            </a:r>
            <a:endParaRPr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5840"/>
              </a:lnSpc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Descripción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073522D-85C4-F5B0-DFCA-723003CFEA52}"/>
              </a:ext>
            </a:extLst>
          </p:cNvPr>
          <p:cNvSpPr txBox="1"/>
          <p:nvPr/>
        </p:nvSpPr>
        <p:spPr>
          <a:xfrm>
            <a:off x="1078865" y="3521075"/>
            <a:ext cx="8973185" cy="47745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941069">
              <a:lnSpc>
                <a:spcPct val="101000"/>
              </a:lnSpc>
              <a:spcBef>
                <a:spcPts val="95"/>
              </a:spcBef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Periodo analizado: 2020 - 2023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>
              <a:lnSpc>
                <a:spcPct val="101000"/>
              </a:lnSpc>
              <a:tabLst>
                <a:tab pos="358140" algn="l"/>
              </a:tabLst>
            </a:pP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Variables clave:</a:t>
            </a:r>
          </a:p>
          <a:p>
            <a:pPr marL="358140" marR="431800" indent="-346075">
              <a:lnSpc>
                <a:spcPct val="101000"/>
              </a:lnSpc>
              <a:buChar char="•"/>
              <a:tabLst>
                <a:tab pos="358140" algn="l"/>
              </a:tabLst>
            </a:pPr>
            <a:endParaRPr lang="es-E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Tipo de póliza(Smart/Flex)</a:t>
            </a:r>
          </a:p>
          <a:p>
            <a:pPr marL="469265" marR="431800" indent="-457200">
              <a:lnSpc>
                <a:spcPct val="101000"/>
              </a:lnSpc>
              <a:buFont typeface="+mj-lt"/>
              <a:buAutoNum type="arabicPeriod"/>
              <a:tabLst>
                <a:tab pos="358140" algn="l"/>
              </a:tabLst>
            </a:pPr>
            <a:endParaRPr lang="es-E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 lvl="8" algn="l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Edad y localización del cliente</a:t>
            </a:r>
          </a:p>
          <a:p>
            <a:pPr marL="469265" marR="431800" lvl="8" indent="-457200" algn="l">
              <a:lnSpc>
                <a:spcPct val="101000"/>
              </a:lnSpc>
              <a:buFont typeface="+mj-lt"/>
              <a:buAutoNum type="arabicPeriod"/>
              <a:tabLst>
                <a:tab pos="358140" algn="l"/>
              </a:tabLst>
            </a:pPr>
            <a:endParaRPr lang="es-E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 lvl="8" algn="l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Edad del vehículo y tipo de combustible</a:t>
            </a:r>
          </a:p>
          <a:p>
            <a:pPr marL="469265" marR="431800" lvl="8" indent="-457200" algn="l">
              <a:lnSpc>
                <a:spcPct val="101000"/>
              </a:lnSpc>
              <a:buFont typeface="+mj-lt"/>
              <a:buAutoNum type="arabicPeriod"/>
              <a:tabLst>
                <a:tab pos="358140" algn="l"/>
              </a:tabLst>
            </a:pPr>
            <a:endParaRPr lang="es-ES" sz="2800" b="1" dirty="0">
              <a:solidFill>
                <a:srgbClr val="001D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431800" lvl="8" algn="l">
              <a:lnSpc>
                <a:spcPct val="101000"/>
              </a:lnSpc>
              <a:tabLst>
                <a:tab pos="358140" algn="l"/>
              </a:tabLst>
            </a:pPr>
            <a:r>
              <a:rPr lang="es-ES" sz="2800" b="1" dirty="0">
                <a:solidFill>
                  <a:srgbClr val="001D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Número de siniestro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E828F37-10C3-D003-2D76-39B6FAF334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650" y="524178"/>
            <a:ext cx="5949174" cy="892376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CCAE804-9DFB-1FB3-321C-71621FFEF9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56" y="1610562"/>
            <a:ext cx="4787597" cy="269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CD95-51DA-B96B-858E-7F06E80F5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2636430-4AF4-CF79-8FBB-9E0AB7DD8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6691"/>
            <a:ext cx="20262849" cy="13508566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0BE3ADAD-3EEB-8425-81CE-B0C8FFB446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1309" y="1293262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</a:rPr>
              <a:t>Análisis Univariante</a:t>
            </a:r>
            <a:endParaRPr spc="155" dirty="0">
              <a:solidFill>
                <a:schemeClr val="bg1"/>
              </a:solidFill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B56B18DC-46D2-F7BA-9F95-D59CBA3CC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1" y="2475412"/>
            <a:ext cx="9397108" cy="725973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A34334-2317-CB51-02C6-0057773D2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93" y="2475412"/>
            <a:ext cx="9402061" cy="7259737"/>
          </a:xfrm>
          <a:prstGeom prst="rect">
            <a:avLst/>
          </a:prstGeom>
        </p:spPr>
      </p:pic>
      <p:pic>
        <p:nvPicPr>
          <p:cNvPr id="29" name="object 6">
            <a:extLst>
              <a:ext uri="{FF2B5EF4-FFF2-40B4-BE49-F238E27FC236}">
                <a16:creationId xmlns:a16="http://schemas.microsoft.com/office/drawing/2014/main" id="{4474C313-C3A6-730A-4C21-B241F15D9D1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30" name="object 7">
            <a:extLst>
              <a:ext uri="{FF2B5EF4-FFF2-40B4-BE49-F238E27FC236}">
                <a16:creationId xmlns:a16="http://schemas.microsoft.com/office/drawing/2014/main" id="{F703CB25-1FB7-6822-FD9E-78F87FAD9E6E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43E20717-6976-C63E-53EB-18C71A2C627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5FEA9E24-039C-1B55-B009-8A964BA9C3D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3" name="object 10">
            <a:extLst>
              <a:ext uri="{FF2B5EF4-FFF2-40B4-BE49-F238E27FC236}">
                <a16:creationId xmlns:a16="http://schemas.microsoft.com/office/drawing/2014/main" id="{0DC2F613-E1F3-4AE1-F191-6FFB778B8961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EBB409F7-AB7E-DE52-ED83-2D83481FDDAF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D4646A71-4E9D-1C47-2F57-99DEBE72842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CE2AF197-4655-F91E-BBDC-DBA2B73F8357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244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19F5-6289-AAD7-4C5D-3716C074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D960EB2-3CCE-B77A-0A0D-1AA6894E2BBD}"/>
              </a:ext>
            </a:extLst>
          </p:cNvPr>
          <p:cNvGrpSpPr/>
          <p:nvPr/>
        </p:nvGrpSpPr>
        <p:grpSpPr>
          <a:xfrm>
            <a:off x="-22392" y="-4952206"/>
            <a:ext cx="20104100" cy="16261556"/>
            <a:chOff x="-3624010" y="1286188"/>
            <a:chExt cx="20104100" cy="16261556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E67F27C9-5A22-56C4-27CB-502F887A014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24010" y="6239188"/>
              <a:ext cx="20104100" cy="1130855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F0FDFEA-5DCD-F10C-BA96-29AF891BAEBC}"/>
                </a:ext>
              </a:extLst>
            </p:cNvPr>
            <p:cNvSpPr/>
            <p:nvPr/>
          </p:nvSpPr>
          <p:spPr>
            <a:xfrm>
              <a:off x="4952437" y="1286188"/>
              <a:ext cx="11001004" cy="1639148"/>
            </a:xfrm>
            <a:custGeom>
              <a:avLst/>
              <a:gdLst/>
              <a:ahLst/>
              <a:cxnLst/>
              <a:rect l="l" t="t" r="r" b="b"/>
              <a:pathLst>
                <a:path w="17300575" h="9374505">
                  <a:moveTo>
                    <a:pt x="12062460" y="0"/>
                  </a:moveTo>
                  <a:lnTo>
                    <a:pt x="0" y="0"/>
                  </a:lnTo>
                  <a:lnTo>
                    <a:pt x="0" y="8889784"/>
                  </a:lnTo>
                  <a:lnTo>
                    <a:pt x="12062460" y="8889784"/>
                  </a:lnTo>
                  <a:lnTo>
                    <a:pt x="12062460" y="0"/>
                  </a:lnTo>
                  <a:close/>
                </a:path>
                <a:path w="17300575" h="9374505">
                  <a:moveTo>
                    <a:pt x="17245800" y="9195130"/>
                  </a:moveTo>
                  <a:lnTo>
                    <a:pt x="17242854" y="9192196"/>
                  </a:lnTo>
                  <a:lnTo>
                    <a:pt x="17239234" y="9192196"/>
                  </a:lnTo>
                  <a:lnTo>
                    <a:pt x="17217022" y="9192196"/>
                  </a:lnTo>
                  <a:lnTo>
                    <a:pt x="17214088" y="9195130"/>
                  </a:lnTo>
                  <a:lnTo>
                    <a:pt x="17214088" y="9371279"/>
                  </a:lnTo>
                  <a:lnTo>
                    <a:pt x="17217022" y="9374226"/>
                  </a:lnTo>
                  <a:lnTo>
                    <a:pt x="17242854" y="9374226"/>
                  </a:lnTo>
                  <a:lnTo>
                    <a:pt x="17245800" y="9371279"/>
                  </a:lnTo>
                  <a:lnTo>
                    <a:pt x="17245800" y="9195130"/>
                  </a:lnTo>
                  <a:close/>
                </a:path>
                <a:path w="17300575" h="9374505">
                  <a:moveTo>
                    <a:pt x="17300486" y="9195130"/>
                  </a:moveTo>
                  <a:lnTo>
                    <a:pt x="17297540" y="9192196"/>
                  </a:lnTo>
                  <a:lnTo>
                    <a:pt x="17293921" y="9192196"/>
                  </a:lnTo>
                  <a:lnTo>
                    <a:pt x="17271708" y="9192196"/>
                  </a:lnTo>
                  <a:lnTo>
                    <a:pt x="17268762" y="9195130"/>
                  </a:lnTo>
                  <a:lnTo>
                    <a:pt x="17268762" y="9371279"/>
                  </a:lnTo>
                  <a:lnTo>
                    <a:pt x="17271708" y="9374226"/>
                  </a:lnTo>
                  <a:lnTo>
                    <a:pt x="17297540" y="9374226"/>
                  </a:lnTo>
                  <a:lnTo>
                    <a:pt x="17300486" y="9371279"/>
                  </a:lnTo>
                  <a:lnTo>
                    <a:pt x="17300486" y="9195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1F688389-DD81-FF52-049D-F3EDBC704958}"/>
                </a:ext>
              </a:extLst>
            </p:cNvPr>
            <p:cNvSpPr/>
            <p:nvPr/>
          </p:nvSpPr>
          <p:spPr>
            <a:xfrm>
              <a:off x="5046968" y="1453630"/>
              <a:ext cx="1381125" cy="652145"/>
            </a:xfrm>
            <a:custGeom>
              <a:avLst/>
              <a:gdLst/>
              <a:ahLst/>
              <a:cxnLst/>
              <a:rect l="l" t="t" r="r" b="b"/>
              <a:pathLst>
                <a:path w="1381125" h="652144">
                  <a:moveTo>
                    <a:pt x="0" y="652126"/>
                  </a:moveTo>
                  <a:lnTo>
                    <a:pt x="1381067" y="652137"/>
                  </a:lnTo>
                  <a:lnTo>
                    <a:pt x="728930" y="0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F3C24731-92B1-0506-1996-2C495ACE7B37}"/>
                </a:ext>
              </a:extLst>
            </p:cNvPr>
            <p:cNvSpPr/>
            <p:nvPr/>
          </p:nvSpPr>
          <p:spPr>
            <a:xfrm>
              <a:off x="5775895" y="2105762"/>
              <a:ext cx="652145" cy="652145"/>
            </a:xfrm>
            <a:custGeom>
              <a:avLst/>
              <a:gdLst/>
              <a:ahLst/>
              <a:cxnLst/>
              <a:rect l="l" t="t" r="r" b="b"/>
              <a:pathLst>
                <a:path w="652145" h="652144">
                  <a:moveTo>
                    <a:pt x="652137" y="0"/>
                  </a:moveTo>
                  <a:lnTo>
                    <a:pt x="0" y="652137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59D4D6A0-7BBF-2391-169C-5765F47E14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9737" y="4766982"/>
              <a:ext cx="165879" cy="153356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CC56CD92-12BC-FAD6-4122-2B15ABAB9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223" y="8446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Bivariante</a:t>
            </a:r>
            <a:endParaRPr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7C7270F7-46AB-822E-23D0-D6175EE9BD5E}"/>
              </a:ext>
            </a:extLst>
          </p:cNvPr>
          <p:cNvSpPr txBox="1"/>
          <p:nvPr/>
        </p:nvSpPr>
        <p:spPr>
          <a:xfrm>
            <a:off x="1746408" y="6191884"/>
            <a:ext cx="8795385" cy="38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50" dirty="0">
              <a:latin typeface="Trebuchet MS"/>
              <a:cs typeface="Trebuchet MS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E2456DB-C631-3913-1F42-955B7D41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809" y="2041750"/>
            <a:ext cx="16726883" cy="8300267"/>
          </a:xfrm>
          <a:prstGeom prst="rect">
            <a:avLst/>
          </a:prstGeom>
        </p:spPr>
      </p:pic>
      <p:pic>
        <p:nvPicPr>
          <p:cNvPr id="29" name="object 6">
            <a:extLst>
              <a:ext uri="{FF2B5EF4-FFF2-40B4-BE49-F238E27FC236}">
                <a16:creationId xmlns:a16="http://schemas.microsoft.com/office/drawing/2014/main" id="{A6107581-3C2A-549A-D89C-B6681D08A6F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30" name="object 7">
            <a:extLst>
              <a:ext uri="{FF2B5EF4-FFF2-40B4-BE49-F238E27FC236}">
                <a16:creationId xmlns:a16="http://schemas.microsoft.com/office/drawing/2014/main" id="{5D31C476-E1D4-FADF-52A1-B67977D9FF97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BEBF02FB-44D6-A9A6-E73E-7F116B73A9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992C632E-8535-C475-A2C6-F08BE7324E3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3" name="object 10">
            <a:extLst>
              <a:ext uri="{FF2B5EF4-FFF2-40B4-BE49-F238E27FC236}">
                <a16:creationId xmlns:a16="http://schemas.microsoft.com/office/drawing/2014/main" id="{8BFC840D-36A9-1B32-A3E9-7DC119932828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8E54DFA7-3AA5-0B23-4269-36FC59D414F2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A7B72B8D-DD87-0CF4-92EA-69F6369C09E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A3757F63-699E-ECB2-4D39-30C83E23E2AB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09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626C-CFB1-5CA4-3959-8E65DE07A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0C84A0A-1FCB-942F-4F9D-060F2FEB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55" y="-4403725"/>
            <a:ext cx="20950766" cy="15713075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7D5AB3AD-9795-431D-A367-6BFB6E012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223" y="8446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Bivariante</a:t>
            </a:r>
            <a:endParaRPr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F2F2EA85-2529-6092-19FB-09B9494B2963}"/>
              </a:ext>
            </a:extLst>
          </p:cNvPr>
          <p:cNvSpPr txBox="1"/>
          <p:nvPr/>
        </p:nvSpPr>
        <p:spPr>
          <a:xfrm>
            <a:off x="1746408" y="6191884"/>
            <a:ext cx="8795385" cy="38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50" dirty="0">
              <a:latin typeface="Trebuchet MS"/>
              <a:cs typeface="Trebuchet MS"/>
            </a:endParaRPr>
          </a:p>
        </p:txBody>
      </p:sp>
      <p:pic>
        <p:nvPicPr>
          <p:cNvPr id="29" name="object 6">
            <a:extLst>
              <a:ext uri="{FF2B5EF4-FFF2-40B4-BE49-F238E27FC236}">
                <a16:creationId xmlns:a16="http://schemas.microsoft.com/office/drawing/2014/main" id="{267B2C66-7B5E-AB7D-F211-EE78FCEDC37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30" name="object 7">
            <a:extLst>
              <a:ext uri="{FF2B5EF4-FFF2-40B4-BE49-F238E27FC236}">
                <a16:creationId xmlns:a16="http://schemas.microsoft.com/office/drawing/2014/main" id="{10B89C7E-E01A-3FE2-504D-3B7082613678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5EB919AA-C110-4FF2-980B-2A05D66796C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56319EB9-4A63-6347-3BE1-73D0737D639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3" name="object 10">
            <a:extLst>
              <a:ext uri="{FF2B5EF4-FFF2-40B4-BE49-F238E27FC236}">
                <a16:creationId xmlns:a16="http://schemas.microsoft.com/office/drawing/2014/main" id="{12B363FA-E4EC-CB2A-E97A-DB653686809F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E3FA30D3-DC02-D98D-0D26-E471661C62BE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71B34DA6-511C-A76C-5E6A-AB0447E65F2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C9AAFACD-DB8B-58D4-5BD3-E9E6B34DEB6E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D68C6A-CD77-A687-9C49-93565D2B3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088" y="1997075"/>
            <a:ext cx="14994509" cy="85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3062-8516-C93C-F635-485A7132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1C09C84-22A1-476E-FA79-201FF093B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6223" y="8446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Bivariante</a:t>
            </a:r>
            <a:endParaRPr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401A4F2F-C1D4-52C9-6B78-6D2BDB996869}"/>
              </a:ext>
            </a:extLst>
          </p:cNvPr>
          <p:cNvSpPr txBox="1"/>
          <p:nvPr/>
        </p:nvSpPr>
        <p:spPr>
          <a:xfrm>
            <a:off x="1746408" y="6191884"/>
            <a:ext cx="8795385" cy="38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50" dirty="0">
              <a:latin typeface="Trebuchet MS"/>
              <a:cs typeface="Trebuchet MS"/>
            </a:endParaRPr>
          </a:p>
        </p:txBody>
      </p:sp>
      <p:pic>
        <p:nvPicPr>
          <p:cNvPr id="29" name="object 6">
            <a:extLst>
              <a:ext uri="{FF2B5EF4-FFF2-40B4-BE49-F238E27FC236}">
                <a16:creationId xmlns:a16="http://schemas.microsoft.com/office/drawing/2014/main" id="{B63D8C08-BE20-AD84-AE89-A8AB946E00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30" name="object 7">
            <a:extLst>
              <a:ext uri="{FF2B5EF4-FFF2-40B4-BE49-F238E27FC236}">
                <a16:creationId xmlns:a16="http://schemas.microsoft.com/office/drawing/2014/main" id="{19AB483B-5CB8-6079-F188-526E44316C61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C4F665FE-C189-87C9-12F5-428813BF8B0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66F86FC9-EB20-7E93-D7AF-6029EB7B6B5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3" name="object 10">
            <a:extLst>
              <a:ext uri="{FF2B5EF4-FFF2-40B4-BE49-F238E27FC236}">
                <a16:creationId xmlns:a16="http://schemas.microsoft.com/office/drawing/2014/main" id="{9A9FF744-3044-3709-AD6E-D3972F21A380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5AE77056-783B-1ADE-CACF-AB089111E5EE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775CA510-26E1-B7D1-D5ED-DA6FC1C6C6C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63749650-A46E-6D62-A008-F713BB0103E1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2DE2A4-8C60-7C32-126B-6AE5936CF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2141" y="-3641725"/>
            <a:ext cx="23893758" cy="15929171"/>
          </a:xfrm>
          <a:prstGeom prst="rect">
            <a:avLst/>
          </a:prstGeom>
        </p:spPr>
      </p:pic>
      <p:sp>
        <p:nvSpPr>
          <p:cNvPr id="4" name="object 17">
            <a:extLst>
              <a:ext uri="{FF2B5EF4-FFF2-40B4-BE49-F238E27FC236}">
                <a16:creationId xmlns:a16="http://schemas.microsoft.com/office/drawing/2014/main" id="{66750D23-2F2F-5073-984A-906B1759C9B4}"/>
              </a:ext>
            </a:extLst>
          </p:cNvPr>
          <p:cNvSpPr txBox="1">
            <a:spLocks/>
          </p:cNvSpPr>
          <p:nvPr/>
        </p:nvSpPr>
        <p:spPr>
          <a:xfrm>
            <a:off x="6768623" y="9970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Bivariante</a:t>
            </a:r>
            <a:endParaRPr lang="es-ES"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22510E1-3F98-B3C1-B659-B3D374F25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292" y="2146869"/>
            <a:ext cx="13389515" cy="8724284"/>
          </a:xfrm>
          <a:prstGeom prst="rect">
            <a:avLst/>
          </a:prstGeom>
        </p:spPr>
      </p:pic>
      <p:pic>
        <p:nvPicPr>
          <p:cNvPr id="18" name="object 6">
            <a:extLst>
              <a:ext uri="{FF2B5EF4-FFF2-40B4-BE49-F238E27FC236}">
                <a16:creationId xmlns:a16="http://schemas.microsoft.com/office/drawing/2014/main" id="{6AFBDAA1-A93D-4EDC-8AD9-D24C5354BC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7304" y="10705641"/>
            <a:ext cx="278168" cy="183698"/>
          </a:xfrm>
          <a:prstGeom prst="rect">
            <a:avLst/>
          </a:prstGeom>
        </p:spPr>
      </p:pic>
      <p:grpSp>
        <p:nvGrpSpPr>
          <p:cNvPr id="19" name="object 7">
            <a:extLst>
              <a:ext uri="{FF2B5EF4-FFF2-40B4-BE49-F238E27FC236}">
                <a16:creationId xmlns:a16="http://schemas.microsoft.com/office/drawing/2014/main" id="{6585E39F-AED5-E4C1-43CC-34CBE7C7BCDD}"/>
              </a:ext>
            </a:extLst>
          </p:cNvPr>
          <p:cNvGrpSpPr/>
          <p:nvPr/>
        </p:nvGrpSpPr>
        <p:grpSpPr>
          <a:xfrm>
            <a:off x="18520486" y="10711235"/>
            <a:ext cx="688975" cy="178435"/>
            <a:chOff x="18368086" y="10558835"/>
            <a:chExt cx="688975" cy="178435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BC81240B-5107-E1B1-5567-6165C5B995B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9E1027C7-1A46-4B43-AEDA-CE2C5F4C158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22" name="object 10">
            <a:extLst>
              <a:ext uri="{FF2B5EF4-FFF2-40B4-BE49-F238E27FC236}">
                <a16:creationId xmlns:a16="http://schemas.microsoft.com/office/drawing/2014/main" id="{2AB5ADDD-BFF6-3CC8-F5F9-C8252A4845A5}"/>
              </a:ext>
            </a:extLst>
          </p:cNvPr>
          <p:cNvGrpSpPr/>
          <p:nvPr/>
        </p:nvGrpSpPr>
        <p:grpSpPr>
          <a:xfrm>
            <a:off x="17638814" y="10670872"/>
            <a:ext cx="412115" cy="266700"/>
            <a:chOff x="17486414" y="10518472"/>
            <a:chExt cx="412115" cy="266700"/>
          </a:xfrm>
        </p:grpSpPr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D1CF39DB-A2AB-FB38-2DE2-32E4D3A12D96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2">
              <a:extLst>
                <a:ext uri="{FF2B5EF4-FFF2-40B4-BE49-F238E27FC236}">
                  <a16:creationId xmlns:a16="http://schemas.microsoft.com/office/drawing/2014/main" id="{81016F95-E135-6D84-3CF9-C9709AF97DF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25" name="object 13">
            <a:extLst>
              <a:ext uri="{FF2B5EF4-FFF2-40B4-BE49-F238E27FC236}">
                <a16:creationId xmlns:a16="http://schemas.microsoft.com/office/drawing/2014/main" id="{AD8347ED-8F16-0918-A8B0-1739C5FDFE5E}"/>
              </a:ext>
            </a:extLst>
          </p:cNvPr>
          <p:cNvSpPr/>
          <p:nvPr/>
        </p:nvSpPr>
        <p:spPr>
          <a:xfrm>
            <a:off x="18413565" y="107058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939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A364D718-C2B3-E1C0-8176-049BC4DF19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69275" y="251301"/>
            <a:ext cx="8104465" cy="10805953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137D1BDE-503D-69A9-A10B-635CA30B359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7" name="object 7">
            <a:extLst>
              <a:ext uri="{FF2B5EF4-FFF2-40B4-BE49-F238E27FC236}">
                <a16:creationId xmlns:a16="http://schemas.microsoft.com/office/drawing/2014/main" id="{C10EDB80-97FE-57CA-6FC6-4430B25ED176}"/>
              </a:ext>
            </a:extLst>
          </p:cNvPr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7D6AC3E2-08E2-739A-3C77-5995721DB22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439315C5-2FB0-9838-77E9-EDFEE815665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C026E1FF-F9C3-4964-945E-BBE45695695E}"/>
              </a:ext>
            </a:extLst>
          </p:cNvPr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6F79C60-8A67-F093-F10D-4718BE15B28F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BC3D068E-9412-75C3-D14D-2B62FF37F33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EF5F4A94-04F5-CC3C-1C9E-0395A2AB4816}"/>
              </a:ext>
            </a:extLst>
          </p:cNvPr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DE0C96-B67D-D13B-D817-070A3D17A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05" y="2225675"/>
            <a:ext cx="11615420" cy="7568326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6D03A11F-5064-D423-4341-13FEFD38B3DD}"/>
              </a:ext>
            </a:extLst>
          </p:cNvPr>
          <p:cNvSpPr txBox="1">
            <a:spLocks/>
          </p:cNvSpPr>
          <p:nvPr/>
        </p:nvSpPr>
        <p:spPr>
          <a:xfrm>
            <a:off x="6768623" y="9970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Multivariante</a:t>
            </a:r>
            <a:endParaRPr lang="es-ES" spc="1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80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64904" y="10553241"/>
            <a:ext cx="278168" cy="18369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8368086" y="10558835"/>
            <a:ext cx="688975" cy="178435"/>
            <a:chOff x="18368086" y="10558835"/>
            <a:chExt cx="688975" cy="1784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7486414" y="10518472"/>
            <a:ext cx="412115" cy="266700"/>
            <a:chOff x="17486414" y="10518472"/>
            <a:chExt cx="412115" cy="266700"/>
          </a:xfrm>
        </p:grpSpPr>
        <p:sp>
          <p:nvSpPr>
            <p:cNvPr id="11" name="object 11"/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8261165" y="105534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28225960-8BD8-163F-88C8-25694D22E0CE}"/>
              </a:ext>
            </a:extLst>
          </p:cNvPr>
          <p:cNvSpPr txBox="1">
            <a:spLocks/>
          </p:cNvSpPr>
          <p:nvPr/>
        </p:nvSpPr>
        <p:spPr>
          <a:xfrm>
            <a:off x="6768623" y="9970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Multivariante</a:t>
            </a:r>
            <a:endParaRPr lang="es-ES"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7153B10-2656-487F-B8A5-B15AB01B6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2909"/>
            <a:ext cx="20131617" cy="1342107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506391E7-D04F-0FDD-06C2-E7DBC2683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049" y="2382964"/>
            <a:ext cx="10572157" cy="8682497"/>
          </a:xfrm>
          <a:prstGeom prst="rect">
            <a:avLst/>
          </a:prstGeom>
        </p:spPr>
      </p:pic>
      <p:sp>
        <p:nvSpPr>
          <p:cNvPr id="31" name="object 17">
            <a:extLst>
              <a:ext uri="{FF2B5EF4-FFF2-40B4-BE49-F238E27FC236}">
                <a16:creationId xmlns:a16="http://schemas.microsoft.com/office/drawing/2014/main" id="{3183B30A-9CEB-365A-3BB3-44AB697961F5}"/>
              </a:ext>
            </a:extLst>
          </p:cNvPr>
          <p:cNvSpPr txBox="1">
            <a:spLocks/>
          </p:cNvSpPr>
          <p:nvPr/>
        </p:nvSpPr>
        <p:spPr>
          <a:xfrm>
            <a:off x="6921023" y="1149493"/>
            <a:ext cx="7851140" cy="79765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>
            <a:lvl1pPr>
              <a:defRPr sz="5100" b="1" i="0">
                <a:solidFill>
                  <a:srgbClr val="001D5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10"/>
              </a:lnSpc>
              <a:spcBef>
                <a:spcPts val="1120"/>
              </a:spcBef>
            </a:pPr>
            <a:r>
              <a:rPr lang="es-ES" spc="3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Específico</a:t>
            </a:r>
            <a:endParaRPr lang="es-ES" spc="15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object 6">
            <a:extLst>
              <a:ext uri="{FF2B5EF4-FFF2-40B4-BE49-F238E27FC236}">
                <a16:creationId xmlns:a16="http://schemas.microsoft.com/office/drawing/2014/main" id="{4E9874F1-9D4C-AEF1-F1B8-E251D7DF86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7304" y="10705641"/>
            <a:ext cx="278168" cy="183698"/>
          </a:xfrm>
          <a:prstGeom prst="rect">
            <a:avLst/>
          </a:prstGeom>
        </p:spPr>
      </p:pic>
      <p:grpSp>
        <p:nvGrpSpPr>
          <p:cNvPr id="33" name="object 7">
            <a:extLst>
              <a:ext uri="{FF2B5EF4-FFF2-40B4-BE49-F238E27FC236}">
                <a16:creationId xmlns:a16="http://schemas.microsoft.com/office/drawing/2014/main" id="{ED904B3D-A725-6B40-F42B-EE36C25A1C9E}"/>
              </a:ext>
            </a:extLst>
          </p:cNvPr>
          <p:cNvGrpSpPr/>
          <p:nvPr/>
        </p:nvGrpSpPr>
        <p:grpSpPr>
          <a:xfrm>
            <a:off x="18520486" y="10711235"/>
            <a:ext cx="688975" cy="178435"/>
            <a:chOff x="18368086" y="10558835"/>
            <a:chExt cx="688975" cy="178435"/>
          </a:xfrm>
        </p:grpSpPr>
        <p:pic>
          <p:nvPicPr>
            <p:cNvPr id="34" name="object 8">
              <a:extLst>
                <a:ext uri="{FF2B5EF4-FFF2-40B4-BE49-F238E27FC236}">
                  <a16:creationId xmlns:a16="http://schemas.microsoft.com/office/drawing/2014/main" id="{E3D2D4DD-B3D2-6F3F-85F5-7E298A0E8B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8086" y="10591931"/>
              <a:ext cx="304960" cy="145131"/>
            </a:xfrm>
            <a:prstGeom prst="rect">
              <a:avLst/>
            </a:prstGeom>
          </p:spPr>
        </p:pic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A12AE22C-E5BA-9487-B315-018132BE514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3513" y="10558835"/>
              <a:ext cx="363498" cy="177910"/>
            </a:xfrm>
            <a:prstGeom prst="rect">
              <a:avLst/>
            </a:prstGeom>
          </p:spPr>
        </p:pic>
      </p:grpSp>
      <p:grpSp>
        <p:nvGrpSpPr>
          <p:cNvPr id="36" name="object 10">
            <a:extLst>
              <a:ext uri="{FF2B5EF4-FFF2-40B4-BE49-F238E27FC236}">
                <a16:creationId xmlns:a16="http://schemas.microsoft.com/office/drawing/2014/main" id="{64BA91F8-4A36-0879-FC68-6F6EC06EEBF5}"/>
              </a:ext>
            </a:extLst>
          </p:cNvPr>
          <p:cNvGrpSpPr/>
          <p:nvPr/>
        </p:nvGrpSpPr>
        <p:grpSpPr>
          <a:xfrm>
            <a:off x="17638814" y="10670872"/>
            <a:ext cx="412115" cy="266700"/>
            <a:chOff x="17486414" y="10518472"/>
            <a:chExt cx="412115" cy="266700"/>
          </a:xfrm>
        </p:grpSpPr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58859603-B4F3-0B17-4990-88CD6DE8219C}"/>
                </a:ext>
              </a:extLst>
            </p:cNvPr>
            <p:cNvSpPr/>
            <p:nvPr/>
          </p:nvSpPr>
          <p:spPr>
            <a:xfrm>
              <a:off x="17486414" y="10518472"/>
              <a:ext cx="412115" cy="266700"/>
            </a:xfrm>
            <a:custGeom>
              <a:avLst/>
              <a:gdLst/>
              <a:ahLst/>
              <a:cxnLst/>
              <a:rect l="l" t="t" r="r" b="b"/>
              <a:pathLst>
                <a:path w="412115" h="266700">
                  <a:moveTo>
                    <a:pt x="287336" y="0"/>
                  </a:moveTo>
                  <a:lnTo>
                    <a:pt x="240882" y="1752"/>
                  </a:lnTo>
                  <a:lnTo>
                    <a:pt x="202455" y="6875"/>
                  </a:lnTo>
                  <a:lnTo>
                    <a:pt x="154868" y="27174"/>
                  </a:lnTo>
                  <a:lnTo>
                    <a:pt x="132488" y="44641"/>
                  </a:lnTo>
                  <a:lnTo>
                    <a:pt x="124614" y="50609"/>
                  </a:lnTo>
                  <a:lnTo>
                    <a:pt x="90448" y="76356"/>
                  </a:lnTo>
                  <a:lnTo>
                    <a:pt x="58731" y="93048"/>
                  </a:lnTo>
                  <a:lnTo>
                    <a:pt x="34742" y="107554"/>
                  </a:lnTo>
                  <a:lnTo>
                    <a:pt x="16615" y="128418"/>
                  </a:lnTo>
                  <a:lnTo>
                    <a:pt x="4863" y="154827"/>
                  </a:lnTo>
                  <a:lnTo>
                    <a:pt x="0" y="185966"/>
                  </a:lnTo>
                  <a:lnTo>
                    <a:pt x="397" y="193024"/>
                  </a:lnTo>
                  <a:lnTo>
                    <a:pt x="492" y="194707"/>
                  </a:lnTo>
                  <a:lnTo>
                    <a:pt x="29048" y="226807"/>
                  </a:lnTo>
                  <a:lnTo>
                    <a:pt x="47213" y="230907"/>
                  </a:lnTo>
                  <a:lnTo>
                    <a:pt x="53917" y="245142"/>
                  </a:lnTo>
                  <a:lnTo>
                    <a:pt x="64594" y="256428"/>
                  </a:lnTo>
                  <a:lnTo>
                    <a:pt x="78358" y="263861"/>
                  </a:lnTo>
                  <a:lnTo>
                    <a:pt x="94321" y="266540"/>
                  </a:lnTo>
                  <a:lnTo>
                    <a:pt x="113389" y="262669"/>
                  </a:lnTo>
                  <a:lnTo>
                    <a:pt x="128977" y="252119"/>
                  </a:lnTo>
                  <a:lnTo>
                    <a:pt x="136711" y="240624"/>
                  </a:lnTo>
                  <a:lnTo>
                    <a:pt x="94321" y="240624"/>
                  </a:lnTo>
                  <a:lnTo>
                    <a:pt x="85328" y="238793"/>
                  </a:lnTo>
                  <a:lnTo>
                    <a:pt x="77979" y="233801"/>
                  </a:lnTo>
                  <a:lnTo>
                    <a:pt x="73021" y="226405"/>
                  </a:lnTo>
                  <a:lnTo>
                    <a:pt x="71202" y="217358"/>
                  </a:lnTo>
                  <a:lnTo>
                    <a:pt x="73021" y="208307"/>
                  </a:lnTo>
                  <a:lnTo>
                    <a:pt x="75446" y="204688"/>
                  </a:lnTo>
                  <a:lnTo>
                    <a:pt x="46993" y="204688"/>
                  </a:lnTo>
                  <a:lnTo>
                    <a:pt x="25674" y="193024"/>
                  </a:lnTo>
                  <a:lnTo>
                    <a:pt x="25779" y="190125"/>
                  </a:lnTo>
                  <a:lnTo>
                    <a:pt x="25894" y="186940"/>
                  </a:lnTo>
                  <a:lnTo>
                    <a:pt x="38030" y="143325"/>
                  </a:lnTo>
                  <a:lnTo>
                    <a:pt x="68636" y="116995"/>
                  </a:lnTo>
                  <a:lnTo>
                    <a:pt x="88123" y="107847"/>
                  </a:lnTo>
                  <a:lnTo>
                    <a:pt x="104392" y="98212"/>
                  </a:lnTo>
                  <a:lnTo>
                    <a:pt x="118638" y="88158"/>
                  </a:lnTo>
                  <a:lnTo>
                    <a:pt x="132058" y="77750"/>
                  </a:lnTo>
                  <a:lnTo>
                    <a:pt x="140414" y="71164"/>
                  </a:lnTo>
                  <a:lnTo>
                    <a:pt x="148382" y="65111"/>
                  </a:lnTo>
                  <a:lnTo>
                    <a:pt x="186458" y="39079"/>
                  </a:lnTo>
                  <a:lnTo>
                    <a:pt x="242484" y="27615"/>
                  </a:lnTo>
                  <a:lnTo>
                    <a:pt x="272379" y="26138"/>
                  </a:lnTo>
                  <a:lnTo>
                    <a:pt x="372869" y="26138"/>
                  </a:lnTo>
                  <a:lnTo>
                    <a:pt x="361757" y="13367"/>
                  </a:lnTo>
                  <a:lnTo>
                    <a:pt x="329139" y="2770"/>
                  </a:lnTo>
                  <a:lnTo>
                    <a:pt x="287336" y="0"/>
                  </a:lnTo>
                  <a:close/>
                </a:path>
                <a:path w="412115" h="266700">
                  <a:moveTo>
                    <a:pt x="328890" y="168166"/>
                  </a:moveTo>
                  <a:lnTo>
                    <a:pt x="309824" y="172037"/>
                  </a:lnTo>
                  <a:lnTo>
                    <a:pt x="294239" y="182588"/>
                  </a:lnTo>
                  <a:lnTo>
                    <a:pt x="283724" y="198226"/>
                  </a:lnTo>
                  <a:lnTo>
                    <a:pt x="279865" y="217358"/>
                  </a:lnTo>
                  <a:lnTo>
                    <a:pt x="283724" y="236484"/>
                  </a:lnTo>
                  <a:lnTo>
                    <a:pt x="294239" y="252119"/>
                  </a:lnTo>
                  <a:lnTo>
                    <a:pt x="309824" y="262669"/>
                  </a:lnTo>
                  <a:lnTo>
                    <a:pt x="328890" y="266540"/>
                  </a:lnTo>
                  <a:lnTo>
                    <a:pt x="346776" y="263152"/>
                  </a:lnTo>
                  <a:lnTo>
                    <a:pt x="361721" y="253852"/>
                  </a:lnTo>
                  <a:lnTo>
                    <a:pt x="371906" y="240624"/>
                  </a:lnTo>
                  <a:lnTo>
                    <a:pt x="328890" y="240624"/>
                  </a:lnTo>
                  <a:lnTo>
                    <a:pt x="319903" y="238793"/>
                  </a:lnTo>
                  <a:lnTo>
                    <a:pt x="312557" y="233801"/>
                  </a:lnTo>
                  <a:lnTo>
                    <a:pt x="307600" y="226405"/>
                  </a:lnTo>
                  <a:lnTo>
                    <a:pt x="305781" y="217358"/>
                  </a:lnTo>
                  <a:lnTo>
                    <a:pt x="307600" y="208307"/>
                  </a:lnTo>
                  <a:lnTo>
                    <a:pt x="312557" y="200911"/>
                  </a:lnTo>
                  <a:lnTo>
                    <a:pt x="319903" y="195922"/>
                  </a:lnTo>
                  <a:lnTo>
                    <a:pt x="328890" y="194092"/>
                  </a:lnTo>
                  <a:lnTo>
                    <a:pt x="371808" y="194092"/>
                  </a:lnTo>
                  <a:lnTo>
                    <a:pt x="365198" y="184387"/>
                  </a:lnTo>
                  <a:lnTo>
                    <a:pt x="355002" y="175760"/>
                  </a:lnTo>
                  <a:lnTo>
                    <a:pt x="342713" y="170161"/>
                  </a:lnTo>
                  <a:lnTo>
                    <a:pt x="328890" y="168166"/>
                  </a:lnTo>
                  <a:close/>
                </a:path>
                <a:path w="412115" h="266700">
                  <a:moveTo>
                    <a:pt x="136715" y="194092"/>
                  </a:moveTo>
                  <a:lnTo>
                    <a:pt x="94321" y="194092"/>
                  </a:lnTo>
                  <a:lnTo>
                    <a:pt x="103308" y="195922"/>
                  </a:lnTo>
                  <a:lnTo>
                    <a:pt x="110655" y="200911"/>
                  </a:lnTo>
                  <a:lnTo>
                    <a:pt x="115612" y="208307"/>
                  </a:lnTo>
                  <a:lnTo>
                    <a:pt x="117430" y="217358"/>
                  </a:lnTo>
                  <a:lnTo>
                    <a:pt x="115612" y="226405"/>
                  </a:lnTo>
                  <a:lnTo>
                    <a:pt x="110655" y="233801"/>
                  </a:lnTo>
                  <a:lnTo>
                    <a:pt x="103308" y="238793"/>
                  </a:lnTo>
                  <a:lnTo>
                    <a:pt x="94321" y="240624"/>
                  </a:lnTo>
                  <a:lnTo>
                    <a:pt x="136711" y="240624"/>
                  </a:lnTo>
                  <a:lnTo>
                    <a:pt x="139497" y="236484"/>
                  </a:lnTo>
                  <a:lnTo>
                    <a:pt x="143356" y="217358"/>
                  </a:lnTo>
                  <a:lnTo>
                    <a:pt x="139497" y="198226"/>
                  </a:lnTo>
                  <a:lnTo>
                    <a:pt x="136715" y="194092"/>
                  </a:lnTo>
                  <a:close/>
                </a:path>
                <a:path w="412115" h="266700">
                  <a:moveTo>
                    <a:pt x="371808" y="194092"/>
                  </a:moveTo>
                  <a:lnTo>
                    <a:pt x="328890" y="194092"/>
                  </a:lnTo>
                  <a:lnTo>
                    <a:pt x="337883" y="195922"/>
                  </a:lnTo>
                  <a:lnTo>
                    <a:pt x="345232" y="200911"/>
                  </a:lnTo>
                  <a:lnTo>
                    <a:pt x="350191" y="208307"/>
                  </a:lnTo>
                  <a:lnTo>
                    <a:pt x="352010" y="217358"/>
                  </a:lnTo>
                  <a:lnTo>
                    <a:pt x="350191" y="226405"/>
                  </a:lnTo>
                  <a:lnTo>
                    <a:pt x="345232" y="233801"/>
                  </a:lnTo>
                  <a:lnTo>
                    <a:pt x="337883" y="238793"/>
                  </a:lnTo>
                  <a:lnTo>
                    <a:pt x="328890" y="240624"/>
                  </a:lnTo>
                  <a:lnTo>
                    <a:pt x="371906" y="240624"/>
                  </a:lnTo>
                  <a:lnTo>
                    <a:pt x="372434" y="239938"/>
                  </a:lnTo>
                  <a:lnTo>
                    <a:pt x="377622" y="222709"/>
                  </a:lnTo>
                  <a:lnTo>
                    <a:pt x="392505" y="212647"/>
                  </a:lnTo>
                  <a:lnTo>
                    <a:pt x="403167" y="195662"/>
                  </a:lnTo>
                  <a:lnTo>
                    <a:pt x="403220" y="195463"/>
                  </a:lnTo>
                  <a:lnTo>
                    <a:pt x="372742" y="195463"/>
                  </a:lnTo>
                  <a:lnTo>
                    <a:pt x="371808" y="194092"/>
                  </a:lnTo>
                  <a:close/>
                </a:path>
                <a:path w="412115" h="266700">
                  <a:moveTo>
                    <a:pt x="94321" y="168166"/>
                  </a:moveTo>
                  <a:lnTo>
                    <a:pt x="78149" y="170920"/>
                  </a:lnTo>
                  <a:lnTo>
                    <a:pt x="64253" y="178554"/>
                  </a:lnTo>
                  <a:lnTo>
                    <a:pt x="53559" y="190125"/>
                  </a:lnTo>
                  <a:lnTo>
                    <a:pt x="46993" y="204688"/>
                  </a:lnTo>
                  <a:lnTo>
                    <a:pt x="75446" y="204688"/>
                  </a:lnTo>
                  <a:lnTo>
                    <a:pt x="77979" y="200911"/>
                  </a:lnTo>
                  <a:lnTo>
                    <a:pt x="85328" y="195922"/>
                  </a:lnTo>
                  <a:lnTo>
                    <a:pt x="94321" y="194092"/>
                  </a:lnTo>
                  <a:lnTo>
                    <a:pt x="136715" y="194092"/>
                  </a:lnTo>
                  <a:lnTo>
                    <a:pt x="128977" y="182588"/>
                  </a:lnTo>
                  <a:lnTo>
                    <a:pt x="113389" y="172037"/>
                  </a:lnTo>
                  <a:lnTo>
                    <a:pt x="94321" y="168166"/>
                  </a:lnTo>
                  <a:close/>
                </a:path>
                <a:path w="412115" h="266700">
                  <a:moveTo>
                    <a:pt x="372869" y="26138"/>
                  </a:moveTo>
                  <a:lnTo>
                    <a:pt x="272379" y="26138"/>
                  </a:lnTo>
                  <a:lnTo>
                    <a:pt x="308048" y="26513"/>
                  </a:lnTo>
                  <a:lnTo>
                    <a:pt x="339405" y="31564"/>
                  </a:lnTo>
                  <a:lnTo>
                    <a:pt x="363454" y="68010"/>
                  </a:lnTo>
                  <a:lnTo>
                    <a:pt x="365140" y="75163"/>
                  </a:lnTo>
                  <a:lnTo>
                    <a:pt x="367433" y="84708"/>
                  </a:lnTo>
                  <a:lnTo>
                    <a:pt x="381211" y="112713"/>
                  </a:lnTo>
                  <a:lnTo>
                    <a:pt x="383751" y="118552"/>
                  </a:lnTo>
                  <a:lnTo>
                    <a:pt x="385291" y="127379"/>
                  </a:lnTo>
                  <a:lnTo>
                    <a:pt x="385810" y="141067"/>
                  </a:lnTo>
                  <a:lnTo>
                    <a:pt x="384769" y="162864"/>
                  </a:lnTo>
                  <a:lnTo>
                    <a:pt x="381938" y="178554"/>
                  </a:lnTo>
                  <a:lnTo>
                    <a:pt x="377788" y="189068"/>
                  </a:lnTo>
                  <a:lnTo>
                    <a:pt x="372742" y="195463"/>
                  </a:lnTo>
                  <a:lnTo>
                    <a:pt x="403220" y="195463"/>
                  </a:lnTo>
                  <a:lnTo>
                    <a:pt x="409515" y="172037"/>
                  </a:lnTo>
                  <a:lnTo>
                    <a:pt x="409642" y="170920"/>
                  </a:lnTo>
                  <a:lnTo>
                    <a:pt x="411725" y="141067"/>
                  </a:lnTo>
                  <a:lnTo>
                    <a:pt x="411201" y="128418"/>
                  </a:lnTo>
                  <a:lnTo>
                    <a:pt x="411158" y="127379"/>
                  </a:lnTo>
                  <a:lnTo>
                    <a:pt x="411041" y="124540"/>
                  </a:lnTo>
                  <a:lnTo>
                    <a:pt x="394700" y="87907"/>
                  </a:lnTo>
                  <a:lnTo>
                    <a:pt x="390386" y="69310"/>
                  </a:lnTo>
                  <a:lnTo>
                    <a:pt x="388611" y="61765"/>
                  </a:lnTo>
                  <a:lnTo>
                    <a:pt x="386492" y="53469"/>
                  </a:lnTo>
                  <a:lnTo>
                    <a:pt x="383917" y="44641"/>
                  </a:lnTo>
                  <a:lnTo>
                    <a:pt x="380658" y="35091"/>
                  </a:lnTo>
                  <a:lnTo>
                    <a:pt x="372869" y="261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12">
              <a:extLst>
                <a:ext uri="{FF2B5EF4-FFF2-40B4-BE49-F238E27FC236}">
                  <a16:creationId xmlns:a16="http://schemas.microsoft.com/office/drawing/2014/main" id="{A4952E01-9EAF-F54A-B8CF-BF7B818520D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39502" y="10573166"/>
              <a:ext cx="189039" cy="175502"/>
            </a:xfrm>
            <a:prstGeom prst="rect">
              <a:avLst/>
            </a:prstGeom>
          </p:spPr>
        </p:pic>
      </p:grpSp>
      <p:sp>
        <p:nvSpPr>
          <p:cNvPr id="39" name="object 13">
            <a:extLst>
              <a:ext uri="{FF2B5EF4-FFF2-40B4-BE49-F238E27FC236}">
                <a16:creationId xmlns:a16="http://schemas.microsoft.com/office/drawing/2014/main" id="{30C5E5B3-96CE-8E40-E362-8B81D241C67E}"/>
              </a:ext>
            </a:extLst>
          </p:cNvPr>
          <p:cNvSpPr/>
          <p:nvPr/>
        </p:nvSpPr>
        <p:spPr>
          <a:xfrm>
            <a:off x="18413565" y="10705813"/>
            <a:ext cx="86995" cy="182245"/>
          </a:xfrm>
          <a:custGeom>
            <a:avLst/>
            <a:gdLst/>
            <a:ahLst/>
            <a:cxnLst/>
            <a:rect l="l" t="t" r="r" b="b"/>
            <a:pathLst>
              <a:path w="86994" h="182245">
                <a:moveTo>
                  <a:pt x="31711" y="2933"/>
                </a:moveTo>
                <a:lnTo>
                  <a:pt x="28765" y="0"/>
                </a:lnTo>
                <a:lnTo>
                  <a:pt x="25146" y="0"/>
                </a:lnTo>
                <a:lnTo>
                  <a:pt x="2933" y="0"/>
                </a:lnTo>
                <a:lnTo>
                  <a:pt x="0" y="2933"/>
                </a:lnTo>
                <a:lnTo>
                  <a:pt x="0" y="179082"/>
                </a:lnTo>
                <a:lnTo>
                  <a:pt x="2933" y="182029"/>
                </a:lnTo>
                <a:lnTo>
                  <a:pt x="28765" y="182029"/>
                </a:lnTo>
                <a:lnTo>
                  <a:pt x="31711" y="179082"/>
                </a:lnTo>
                <a:lnTo>
                  <a:pt x="31711" y="2933"/>
                </a:lnTo>
                <a:close/>
              </a:path>
              <a:path w="86994" h="182245">
                <a:moveTo>
                  <a:pt x="86398" y="2933"/>
                </a:moveTo>
                <a:lnTo>
                  <a:pt x="83451" y="0"/>
                </a:lnTo>
                <a:lnTo>
                  <a:pt x="79832" y="0"/>
                </a:lnTo>
                <a:lnTo>
                  <a:pt x="57619" y="0"/>
                </a:lnTo>
                <a:lnTo>
                  <a:pt x="54673" y="2933"/>
                </a:lnTo>
                <a:lnTo>
                  <a:pt x="54673" y="179082"/>
                </a:lnTo>
                <a:lnTo>
                  <a:pt x="57619" y="182029"/>
                </a:lnTo>
                <a:lnTo>
                  <a:pt x="83451" y="182029"/>
                </a:lnTo>
                <a:lnTo>
                  <a:pt x="86398" y="179082"/>
                </a:lnTo>
                <a:lnTo>
                  <a:pt x="86398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D5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174</Words>
  <Application>Microsoft Office PowerPoint</Application>
  <PresentationFormat>Personalizado</PresentationFormat>
  <Paragraphs>38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Trebuchet MS</vt:lpstr>
      <vt:lpstr>Wingdings</vt:lpstr>
      <vt:lpstr>Office Theme</vt:lpstr>
      <vt:lpstr>  Análisis Exploratorio de Datos  “Evolución y Tendencias - Entorno Insurtech”</vt:lpstr>
      <vt:lpstr>Introducción y contexto  Hello Auto - Insurtech</vt:lpstr>
      <vt:lpstr>Análisis de datos Descripción</vt:lpstr>
      <vt:lpstr>Análisis Univariante</vt:lpstr>
      <vt:lpstr>Análisis Bivariante</vt:lpstr>
      <vt:lpstr>Análisis Bivariante</vt:lpstr>
      <vt:lpstr>Análisis Bivariante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Joaquin Villar</dc:creator>
  <cp:lastModifiedBy>María Moya</cp:lastModifiedBy>
  <cp:revision>15</cp:revision>
  <dcterms:created xsi:type="dcterms:W3CDTF">2024-12-19T11:11:56Z</dcterms:created>
  <dcterms:modified xsi:type="dcterms:W3CDTF">2024-12-19T21:55:22Z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2023-09-27T00:00:00Z</vt:filetime>
  </property>
  <property fmtid="{D5CDD505-2E9C-101B-9397-08002B2CF9AE}" pid="3" name="Creator">
    <vt:lpwstr>Adobe InDesign 18.5 (Windows)</vt:lpwstr>
  </property>
  <property fmtid="{D5CDD505-2E9C-101B-9397-08002B2CF9AE}" pid="4" name="LastSaved">
    <vt:filetime>2024-12-19T00:00:00Z</vt:filetime>
  </property>
  <property fmtid="{D5CDD505-2E9C-101B-9397-08002B2CF9AE}" pid="5" name="Producer">
    <vt:lpwstr>Adobe PDF Library 17.0</vt:lpwstr>
  </property>
</Properties>
</file>